
<file path=[Content_Types].xml><?xml version="1.0" encoding="utf-8"?>
<Types xmlns="http://schemas.openxmlformats.org/package/2006/content-types">
  <Default Extension="jpeg" ContentType="image/jpeg"/>
  <Default Extension="mp4" ContentType="video/mp4"/>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theme/theme2.xml" ContentType="application/vnd.openxmlformats-officedocument.theme+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theme/theme3.xml" ContentType="application/vnd.openxmlformats-officedocument.theme+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theme/theme4.xml" ContentType="application/vnd.openxmlformats-officedocument.theme+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ink/ink1.xml" ContentType="application/inkml+xml"/>
  <Override PartName="/ppt/ink/ink2.xml" ContentType="application/inkml+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76" r:id="rId4"/>
    <p:sldMasterId id="2147483722" r:id="rId5"/>
    <p:sldMasterId id="2147483710" r:id="rId6"/>
    <p:sldMasterId id="2147483698" r:id="rId7"/>
    <p:sldMasterId id="2147483686" r:id="rId8"/>
  </p:sldMasterIdLst>
  <p:notesMasterIdLst>
    <p:notesMasterId r:id="rId47"/>
  </p:notesMasterIdLst>
  <p:handoutMasterIdLst>
    <p:handoutMasterId r:id="rId48"/>
  </p:handoutMasterIdLst>
  <p:sldIdLst>
    <p:sldId id="291" r:id="rId9"/>
    <p:sldId id="619" r:id="rId10"/>
    <p:sldId id="631" r:id="rId11"/>
    <p:sldId id="638" r:id="rId12"/>
    <p:sldId id="637" r:id="rId13"/>
    <p:sldId id="632" r:id="rId14"/>
    <p:sldId id="640" r:id="rId15"/>
    <p:sldId id="633" r:id="rId16"/>
    <p:sldId id="634" r:id="rId17"/>
    <p:sldId id="629" r:id="rId18"/>
    <p:sldId id="630" r:id="rId19"/>
    <p:sldId id="639" r:id="rId20"/>
    <p:sldId id="635" r:id="rId21"/>
    <p:sldId id="258" r:id="rId22"/>
    <p:sldId id="305" r:id="rId23"/>
    <p:sldId id="616" r:id="rId24"/>
    <p:sldId id="371" r:id="rId25"/>
    <p:sldId id="378" r:id="rId26"/>
    <p:sldId id="386" r:id="rId27"/>
    <p:sldId id="413" r:id="rId28"/>
    <p:sldId id="628" r:id="rId29"/>
    <p:sldId id="627" r:id="rId30"/>
    <p:sldId id="379" r:id="rId31"/>
    <p:sldId id="381" r:id="rId32"/>
    <p:sldId id="380" r:id="rId33"/>
    <p:sldId id="385" r:id="rId34"/>
    <p:sldId id="384" r:id="rId35"/>
    <p:sldId id="620" r:id="rId36"/>
    <p:sldId id="622" r:id="rId37"/>
    <p:sldId id="623" r:id="rId38"/>
    <p:sldId id="621" r:id="rId39"/>
    <p:sldId id="383" r:id="rId40"/>
    <p:sldId id="624" r:id="rId41"/>
    <p:sldId id="376" r:id="rId42"/>
    <p:sldId id="625" r:id="rId43"/>
    <p:sldId id="626" r:id="rId44"/>
    <p:sldId id="377" r:id="rId45"/>
    <p:sldId id="641" r:id="rId46"/>
  </p:sldIdLst>
  <p:sldSz cx="12192000" cy="6858000"/>
  <p:notesSz cx="6888163" cy="100203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aurine GATEFAIT" initials="LG" lastIdx="3" clrIdx="0">
    <p:extLst>
      <p:ext uri="{19B8F6BF-5375-455C-9EA6-DF929625EA0E}">
        <p15:presenceInfo xmlns:p15="http://schemas.microsoft.com/office/powerpoint/2012/main" userId="S-1-5-21-3335480622-1006017519-3548946109-1344"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CCFF"/>
    <a:srgbClr val="93E3FF"/>
    <a:srgbClr val="FF631D"/>
    <a:srgbClr val="FF6620"/>
    <a:srgbClr val="FFFFF7"/>
    <a:srgbClr val="FCFFEB"/>
    <a:srgbClr val="FFFFCC"/>
    <a:srgbClr val="00558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010" autoAdjust="0"/>
    <p:restoredTop sz="58856" autoAdjust="0"/>
  </p:normalViewPr>
  <p:slideViewPr>
    <p:cSldViewPr snapToGrid="0">
      <p:cViewPr varScale="1">
        <p:scale>
          <a:sx n="62" d="100"/>
          <a:sy n="62" d="100"/>
        </p:scale>
        <p:origin x="798" y="54"/>
      </p:cViewPr>
      <p:guideLst/>
    </p:cSldViewPr>
  </p:slideViewPr>
  <p:notesTextViewPr>
    <p:cViewPr>
      <p:scale>
        <a:sx n="1" d="1"/>
        <a:sy n="1" d="1"/>
      </p:scale>
      <p:origin x="0" y="0"/>
    </p:cViewPr>
  </p:notesTextViewPr>
  <p:sorterViewPr>
    <p:cViewPr>
      <p:scale>
        <a:sx n="50" d="100"/>
        <a:sy n="50" d="100"/>
      </p:scale>
      <p:origin x="0" y="0"/>
    </p:cViewPr>
  </p:sorterViewPr>
  <p:notesViewPr>
    <p:cSldViewPr snapToGrid="0">
      <p:cViewPr varScale="1">
        <p:scale>
          <a:sx n="92" d="100"/>
          <a:sy n="92" d="100"/>
        </p:scale>
        <p:origin x="2670" y="108"/>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slide" Target="slides/slide18.xml"/><Relationship Id="rId39" Type="http://schemas.openxmlformats.org/officeDocument/2006/relationships/slide" Target="slides/slide31.xml"/><Relationship Id="rId3" Type="http://schemas.openxmlformats.org/officeDocument/2006/relationships/customXml" Target="../customXml/item3.xml"/><Relationship Id="rId21" Type="http://schemas.openxmlformats.org/officeDocument/2006/relationships/slide" Target="slides/slide13.xml"/><Relationship Id="rId34" Type="http://schemas.openxmlformats.org/officeDocument/2006/relationships/slide" Target="slides/slide26.xml"/><Relationship Id="rId42" Type="http://schemas.openxmlformats.org/officeDocument/2006/relationships/slide" Target="slides/slide34.xml"/><Relationship Id="rId47" Type="http://schemas.openxmlformats.org/officeDocument/2006/relationships/notesMaster" Target="notesMasters/notesMaster1.xml"/><Relationship Id="rId50" Type="http://schemas.openxmlformats.org/officeDocument/2006/relationships/presProps" Target="presProps.xml"/><Relationship Id="rId7" Type="http://schemas.openxmlformats.org/officeDocument/2006/relationships/slideMaster" Target="slideMasters/slideMaster4.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slide" Target="slides/slide25.xml"/><Relationship Id="rId38" Type="http://schemas.openxmlformats.org/officeDocument/2006/relationships/slide" Target="slides/slide30.xml"/><Relationship Id="rId46" Type="http://schemas.openxmlformats.org/officeDocument/2006/relationships/slide" Target="slides/slide38.xml"/><Relationship Id="rId2" Type="http://schemas.openxmlformats.org/officeDocument/2006/relationships/customXml" Target="../customXml/item2.xml"/><Relationship Id="rId16" Type="http://schemas.openxmlformats.org/officeDocument/2006/relationships/slide" Target="slides/slide8.xml"/><Relationship Id="rId20" Type="http://schemas.openxmlformats.org/officeDocument/2006/relationships/slide" Target="slides/slide12.xml"/><Relationship Id="rId29" Type="http://schemas.openxmlformats.org/officeDocument/2006/relationships/slide" Target="slides/slide21.xml"/><Relationship Id="rId41" Type="http://schemas.openxmlformats.org/officeDocument/2006/relationships/slide" Target="slides/slide33.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slide" Target="slides/slide24.xml"/><Relationship Id="rId37" Type="http://schemas.openxmlformats.org/officeDocument/2006/relationships/slide" Target="slides/slide29.xml"/><Relationship Id="rId40" Type="http://schemas.openxmlformats.org/officeDocument/2006/relationships/slide" Target="slides/slide32.xml"/><Relationship Id="rId45" Type="http://schemas.openxmlformats.org/officeDocument/2006/relationships/slide" Target="slides/slide37.xml"/><Relationship Id="rId53"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openxmlformats.org/officeDocument/2006/relationships/slide" Target="slides/slide28.xml"/><Relationship Id="rId49" Type="http://schemas.openxmlformats.org/officeDocument/2006/relationships/commentAuthors" Target="commentAuthors.xml"/><Relationship Id="rId10" Type="http://schemas.openxmlformats.org/officeDocument/2006/relationships/slide" Target="slides/slide2.xml"/><Relationship Id="rId19" Type="http://schemas.openxmlformats.org/officeDocument/2006/relationships/slide" Target="slides/slide11.xml"/><Relationship Id="rId31" Type="http://schemas.openxmlformats.org/officeDocument/2006/relationships/slide" Target="slides/slide23.xml"/><Relationship Id="rId44" Type="http://schemas.openxmlformats.org/officeDocument/2006/relationships/slide" Target="slides/slide36.xml"/><Relationship Id="rId52"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slide" Target="slides/slide22.xml"/><Relationship Id="rId35" Type="http://schemas.openxmlformats.org/officeDocument/2006/relationships/slide" Target="slides/slide27.xml"/><Relationship Id="rId43" Type="http://schemas.openxmlformats.org/officeDocument/2006/relationships/slide" Target="slides/slide35.xml"/><Relationship Id="rId48" Type="http://schemas.openxmlformats.org/officeDocument/2006/relationships/handoutMaster" Target="handoutMasters/handoutMaster1.xml"/><Relationship Id="rId8" Type="http://schemas.openxmlformats.org/officeDocument/2006/relationships/slideMaster" Target="slideMasters/slideMaster5.xml"/><Relationship Id="rId51"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a:extLst>
              <a:ext uri="{FF2B5EF4-FFF2-40B4-BE49-F238E27FC236}">
                <a16:creationId xmlns:a16="http://schemas.microsoft.com/office/drawing/2014/main" id="{934588FD-2C30-F865-4EB4-F12A516933B1}"/>
              </a:ext>
            </a:extLst>
          </p:cNvPr>
          <p:cNvSpPr>
            <a:spLocks noGrp="1"/>
          </p:cNvSpPr>
          <p:nvPr>
            <p:ph type="hdr" sz="quarter"/>
          </p:nvPr>
        </p:nvSpPr>
        <p:spPr>
          <a:xfrm>
            <a:off x="0" y="0"/>
            <a:ext cx="2984871" cy="502755"/>
          </a:xfrm>
          <a:prstGeom prst="rect">
            <a:avLst/>
          </a:prstGeom>
        </p:spPr>
        <p:txBody>
          <a:bodyPr vert="horz" lIns="96616" tIns="48308" rIns="96616" bIns="48308" rtlCol="0"/>
          <a:lstStyle>
            <a:lvl1pPr algn="l">
              <a:defRPr sz="1300"/>
            </a:lvl1pPr>
          </a:lstStyle>
          <a:p>
            <a:endParaRPr lang="fr-FR"/>
          </a:p>
        </p:txBody>
      </p:sp>
      <p:sp>
        <p:nvSpPr>
          <p:cNvPr id="3" name="Espace réservé de la date 2">
            <a:extLst>
              <a:ext uri="{FF2B5EF4-FFF2-40B4-BE49-F238E27FC236}">
                <a16:creationId xmlns:a16="http://schemas.microsoft.com/office/drawing/2014/main" id="{9F8BE715-0D6C-6480-7D6B-1A7CBA2364F4}"/>
              </a:ext>
            </a:extLst>
          </p:cNvPr>
          <p:cNvSpPr>
            <a:spLocks noGrp="1"/>
          </p:cNvSpPr>
          <p:nvPr>
            <p:ph type="dt" sz="quarter" idx="1"/>
          </p:nvPr>
        </p:nvSpPr>
        <p:spPr>
          <a:xfrm>
            <a:off x="3901698" y="0"/>
            <a:ext cx="2984871" cy="502755"/>
          </a:xfrm>
          <a:prstGeom prst="rect">
            <a:avLst/>
          </a:prstGeom>
        </p:spPr>
        <p:txBody>
          <a:bodyPr vert="horz" lIns="96616" tIns="48308" rIns="96616" bIns="48308" rtlCol="0"/>
          <a:lstStyle>
            <a:lvl1pPr algn="r">
              <a:defRPr sz="1300"/>
            </a:lvl1pPr>
          </a:lstStyle>
          <a:p>
            <a:fld id="{FCA4AD14-3BBF-4DC9-944D-A4CC9078C054}" type="datetimeFigureOut">
              <a:rPr lang="fr-FR" smtClean="0"/>
              <a:t>17/04/2023</a:t>
            </a:fld>
            <a:endParaRPr lang="fr-FR"/>
          </a:p>
        </p:txBody>
      </p:sp>
      <p:sp>
        <p:nvSpPr>
          <p:cNvPr id="4" name="Espace réservé du pied de page 3">
            <a:extLst>
              <a:ext uri="{FF2B5EF4-FFF2-40B4-BE49-F238E27FC236}">
                <a16:creationId xmlns:a16="http://schemas.microsoft.com/office/drawing/2014/main" id="{EE4A2351-1A64-4F62-A97C-B5AD81ACA1C4}"/>
              </a:ext>
            </a:extLst>
          </p:cNvPr>
          <p:cNvSpPr>
            <a:spLocks noGrp="1"/>
          </p:cNvSpPr>
          <p:nvPr>
            <p:ph type="ftr" sz="quarter" idx="2"/>
          </p:nvPr>
        </p:nvSpPr>
        <p:spPr>
          <a:xfrm>
            <a:off x="0" y="9517547"/>
            <a:ext cx="2984871" cy="502754"/>
          </a:xfrm>
          <a:prstGeom prst="rect">
            <a:avLst/>
          </a:prstGeom>
        </p:spPr>
        <p:txBody>
          <a:bodyPr vert="horz" lIns="96616" tIns="48308" rIns="96616" bIns="48308" rtlCol="0" anchor="b"/>
          <a:lstStyle>
            <a:lvl1pPr algn="l">
              <a:defRPr sz="1300"/>
            </a:lvl1pPr>
          </a:lstStyle>
          <a:p>
            <a:endParaRPr lang="fr-FR"/>
          </a:p>
        </p:txBody>
      </p:sp>
      <p:sp>
        <p:nvSpPr>
          <p:cNvPr id="5" name="Espace réservé du numéro de diapositive 4">
            <a:extLst>
              <a:ext uri="{FF2B5EF4-FFF2-40B4-BE49-F238E27FC236}">
                <a16:creationId xmlns:a16="http://schemas.microsoft.com/office/drawing/2014/main" id="{966FAB93-FBDF-317B-67E5-B15B826CF29A}"/>
              </a:ext>
            </a:extLst>
          </p:cNvPr>
          <p:cNvSpPr>
            <a:spLocks noGrp="1"/>
          </p:cNvSpPr>
          <p:nvPr>
            <p:ph type="sldNum" sz="quarter" idx="3"/>
          </p:nvPr>
        </p:nvSpPr>
        <p:spPr>
          <a:xfrm>
            <a:off x="3901698" y="9517547"/>
            <a:ext cx="2984871" cy="502754"/>
          </a:xfrm>
          <a:prstGeom prst="rect">
            <a:avLst/>
          </a:prstGeom>
        </p:spPr>
        <p:txBody>
          <a:bodyPr vert="horz" lIns="96616" tIns="48308" rIns="96616" bIns="48308" rtlCol="0" anchor="b"/>
          <a:lstStyle>
            <a:lvl1pPr algn="r">
              <a:defRPr sz="1300"/>
            </a:lvl1pPr>
          </a:lstStyle>
          <a:p>
            <a:fld id="{6A32DF7A-A836-4D40-8398-2CC99DC19230}" type="slidenum">
              <a:rPr lang="fr-FR" smtClean="0"/>
              <a:t>‹N°›</a:t>
            </a:fld>
            <a:endParaRPr lang="fr-FR"/>
          </a:p>
        </p:txBody>
      </p:sp>
    </p:spTree>
    <p:extLst>
      <p:ext uri="{BB962C8B-B14F-4D97-AF65-F5344CB8AC3E}">
        <p14:creationId xmlns:p14="http://schemas.microsoft.com/office/powerpoint/2010/main" val="2974371164"/>
      </p:ext>
    </p:extLst>
  </p:cSld>
  <p:clrMap bg1="lt1" tx1="dk1" bg2="lt2" tx2="dk2" accent1="accent1" accent2="accent2" accent3="accent3" accent4="accent4" accent5="accent5" accent6="accent6" hlink="hlink" folHlink="folHlink"/>
</p:handoutMaster>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3-04T17:41:41.290"/>
    </inkml:context>
    <inkml:brush xml:id="br0">
      <inkml:brushProperty name="width" value="0.35" units="cm"/>
      <inkml:brushProperty name="height" value="0.35" units="cm"/>
      <inkml:brushProperty name="color" value="#E71224"/>
    </inkml:brush>
  </inkml:definitions>
  <inkml:trace contextRef="#ctx0" brushRef="#br0">1 4564 24575,'22'-1'0,"-1"-1"0,1-1 0,-1-1 0,0 0 0,0-2 0,0-1 0,23-9 0,27-15 2,121-68 0,55-60-30,-90 56-112,1717-1008-3184,-982 676 2150,-389 197 1056,-372 170 1435,-5-6 0,231-178-1,-134 88-481,-114 86-837,149-137-1,-183 127 3,-60 68 0,1 0 0,1 1 0,-1 1 0,40-29 0,135-72 0,4 0 0,260-235 0,-231 197 0,-76 58 0,142-149 0,-178 145 0,-25 21-1365</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3-04T17:41:43.050"/>
    </inkml:context>
    <inkml:brush xml:id="br0">
      <inkml:brushProperty name="width" value="0.35" units="cm"/>
      <inkml:brushProperty name="height" value="0.35" units="cm"/>
      <inkml:brushProperty name="color" value="#E71224"/>
    </inkml:brush>
  </inkml:definitions>
  <inkml:trace contextRef="#ctx0" brushRef="#br0">0 0 24575,'94'92'0,"108"82"0,845 548-666,-150-235 666,-693-384 0,962 541 0,-915-501 0,669 399 111,-524-292 483,-309-186-607,-3 5 0,99 103 0,160 191 13,144 157 0,-261-279 0,102 98 0,-296-311 0,43 28 0,-56-44 0,0 1 0,-1 1 0,-1 1 0,0 0 0,-1 2 0,0 0 0,24 35 0,-24-25-1365</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84871" cy="502755"/>
          </a:xfrm>
          <a:prstGeom prst="rect">
            <a:avLst/>
          </a:prstGeom>
        </p:spPr>
        <p:txBody>
          <a:bodyPr vert="horz" lIns="96616" tIns="48308" rIns="96616" bIns="48308" rtlCol="0"/>
          <a:lstStyle>
            <a:lvl1pPr algn="l">
              <a:defRPr sz="1300"/>
            </a:lvl1pPr>
          </a:lstStyle>
          <a:p>
            <a:endParaRPr lang="fr-FR"/>
          </a:p>
        </p:txBody>
      </p:sp>
      <p:sp>
        <p:nvSpPr>
          <p:cNvPr id="3" name="Espace réservé de la date 2"/>
          <p:cNvSpPr>
            <a:spLocks noGrp="1"/>
          </p:cNvSpPr>
          <p:nvPr>
            <p:ph type="dt" idx="1"/>
          </p:nvPr>
        </p:nvSpPr>
        <p:spPr>
          <a:xfrm>
            <a:off x="3901698" y="0"/>
            <a:ext cx="2984871" cy="502755"/>
          </a:xfrm>
          <a:prstGeom prst="rect">
            <a:avLst/>
          </a:prstGeom>
        </p:spPr>
        <p:txBody>
          <a:bodyPr vert="horz" lIns="96616" tIns="48308" rIns="96616" bIns="48308" rtlCol="0"/>
          <a:lstStyle>
            <a:lvl1pPr algn="r">
              <a:defRPr sz="1300"/>
            </a:lvl1pPr>
          </a:lstStyle>
          <a:p>
            <a:fld id="{8E77579D-193C-4D19-AF90-C6D4F487362B}" type="datetimeFigureOut">
              <a:rPr lang="fr-FR" smtClean="0"/>
              <a:t>17/04/2023</a:t>
            </a:fld>
            <a:endParaRPr lang="fr-FR"/>
          </a:p>
        </p:txBody>
      </p:sp>
      <p:sp>
        <p:nvSpPr>
          <p:cNvPr id="4" name="Espace réservé de l'image des diapositives 3"/>
          <p:cNvSpPr>
            <a:spLocks noGrp="1" noRot="1" noChangeAspect="1"/>
          </p:cNvSpPr>
          <p:nvPr>
            <p:ph type="sldImg" idx="2"/>
          </p:nvPr>
        </p:nvSpPr>
        <p:spPr>
          <a:xfrm>
            <a:off x="439738" y="1252538"/>
            <a:ext cx="6008687" cy="3381375"/>
          </a:xfrm>
          <a:prstGeom prst="rect">
            <a:avLst/>
          </a:prstGeom>
          <a:noFill/>
          <a:ln w="12700">
            <a:solidFill>
              <a:prstClr val="black"/>
            </a:solidFill>
          </a:ln>
        </p:spPr>
        <p:txBody>
          <a:bodyPr vert="horz" lIns="96616" tIns="48308" rIns="96616" bIns="48308" rtlCol="0" anchor="ctr"/>
          <a:lstStyle/>
          <a:p>
            <a:endParaRPr lang="fr-FR"/>
          </a:p>
        </p:txBody>
      </p:sp>
      <p:sp>
        <p:nvSpPr>
          <p:cNvPr id="5" name="Espace réservé des notes 4"/>
          <p:cNvSpPr>
            <a:spLocks noGrp="1"/>
          </p:cNvSpPr>
          <p:nvPr>
            <p:ph type="body" sz="quarter" idx="3"/>
          </p:nvPr>
        </p:nvSpPr>
        <p:spPr>
          <a:xfrm>
            <a:off x="688817" y="4822269"/>
            <a:ext cx="5510530" cy="3945493"/>
          </a:xfrm>
          <a:prstGeom prst="rect">
            <a:avLst/>
          </a:prstGeom>
        </p:spPr>
        <p:txBody>
          <a:bodyPr vert="horz" lIns="96616" tIns="48308" rIns="96616" bIns="48308" rtlCol="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9517547"/>
            <a:ext cx="2984871" cy="502754"/>
          </a:xfrm>
          <a:prstGeom prst="rect">
            <a:avLst/>
          </a:prstGeom>
        </p:spPr>
        <p:txBody>
          <a:bodyPr vert="horz" lIns="96616" tIns="48308" rIns="96616" bIns="48308" rtlCol="0" anchor="b"/>
          <a:lstStyle>
            <a:lvl1pPr algn="l">
              <a:defRPr sz="1300"/>
            </a:lvl1pPr>
          </a:lstStyle>
          <a:p>
            <a:endParaRPr lang="fr-FR"/>
          </a:p>
        </p:txBody>
      </p:sp>
      <p:sp>
        <p:nvSpPr>
          <p:cNvPr id="7" name="Espace réservé du numéro de diapositive 6"/>
          <p:cNvSpPr>
            <a:spLocks noGrp="1"/>
          </p:cNvSpPr>
          <p:nvPr>
            <p:ph type="sldNum" sz="quarter" idx="5"/>
          </p:nvPr>
        </p:nvSpPr>
        <p:spPr>
          <a:xfrm>
            <a:off x="3901698" y="9517547"/>
            <a:ext cx="2984871" cy="502754"/>
          </a:xfrm>
          <a:prstGeom prst="rect">
            <a:avLst/>
          </a:prstGeom>
        </p:spPr>
        <p:txBody>
          <a:bodyPr vert="horz" lIns="96616" tIns="48308" rIns="96616" bIns="48308" rtlCol="0" anchor="b"/>
          <a:lstStyle>
            <a:lvl1pPr algn="r">
              <a:defRPr sz="1300"/>
            </a:lvl1pPr>
          </a:lstStyle>
          <a:p>
            <a:fld id="{72590110-E3C5-4124-9680-0CFE93C2AC16}" type="slidenum">
              <a:rPr lang="fr-FR" smtClean="0"/>
              <a:t>‹N°›</a:t>
            </a:fld>
            <a:endParaRPr lang="fr-FR"/>
          </a:p>
        </p:txBody>
      </p:sp>
    </p:spTree>
    <p:extLst>
      <p:ext uri="{BB962C8B-B14F-4D97-AF65-F5344CB8AC3E}">
        <p14:creationId xmlns:p14="http://schemas.microsoft.com/office/powerpoint/2010/main" val="365286863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72590110-E3C5-4124-9680-0CFE93C2AC16}" type="slidenum">
              <a:rPr lang="fr-FR" smtClean="0"/>
              <a:t>1</a:t>
            </a:fld>
            <a:endParaRPr lang="fr-FR"/>
          </a:p>
        </p:txBody>
      </p:sp>
    </p:spTree>
    <p:extLst>
      <p:ext uri="{BB962C8B-B14F-4D97-AF65-F5344CB8AC3E}">
        <p14:creationId xmlns:p14="http://schemas.microsoft.com/office/powerpoint/2010/main" val="23888563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5"/>
          </p:nvPr>
        </p:nvSpPr>
        <p:spPr/>
        <p:txBody>
          <a:bodyPr/>
          <a:lstStyle/>
          <a:p>
            <a:fld id="{72590110-E3C5-4124-9680-0CFE93C2AC16}" type="slidenum">
              <a:rPr lang="fr-FR" smtClean="0"/>
              <a:t>16</a:t>
            </a:fld>
            <a:endParaRPr lang="fr-FR"/>
          </a:p>
        </p:txBody>
      </p:sp>
    </p:spTree>
    <p:extLst>
      <p:ext uri="{BB962C8B-B14F-4D97-AF65-F5344CB8AC3E}">
        <p14:creationId xmlns:p14="http://schemas.microsoft.com/office/powerpoint/2010/main" val="381634022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La vidéo apparaît sous l’image en actionnant la fonction « Diaporama », une animation automatisée enclenche son démarrage.</a:t>
            </a:r>
          </a:p>
        </p:txBody>
      </p:sp>
      <p:sp>
        <p:nvSpPr>
          <p:cNvPr id="4" name="Espace réservé du numéro de diapositive 3"/>
          <p:cNvSpPr>
            <a:spLocks noGrp="1"/>
          </p:cNvSpPr>
          <p:nvPr>
            <p:ph type="sldNum" sz="quarter" idx="5"/>
          </p:nvPr>
        </p:nvSpPr>
        <p:spPr/>
        <p:txBody>
          <a:bodyPr/>
          <a:lstStyle/>
          <a:p>
            <a:pPr>
              <a:defRPr/>
            </a:pPr>
            <a:fld id="{10DEB409-3B3D-894F-BE37-19C971DCA40B}" type="slidenum">
              <a:rPr lang="fr-FR" smtClean="0"/>
              <a:pPr>
                <a:defRPr/>
              </a:pPr>
              <a:t>17</a:t>
            </a:fld>
            <a:endParaRPr lang="fr-FR"/>
          </a:p>
        </p:txBody>
      </p:sp>
    </p:spTree>
    <p:extLst>
      <p:ext uri="{BB962C8B-B14F-4D97-AF65-F5344CB8AC3E}">
        <p14:creationId xmlns:p14="http://schemas.microsoft.com/office/powerpoint/2010/main" val="22260478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72590110-E3C5-4124-9680-0CFE93C2AC16}" type="slidenum">
              <a:rPr lang="fr-FR" smtClean="0"/>
              <a:t>18</a:t>
            </a:fld>
            <a:endParaRPr lang="fr-FR"/>
          </a:p>
        </p:txBody>
      </p:sp>
    </p:spTree>
    <p:extLst>
      <p:ext uri="{BB962C8B-B14F-4D97-AF65-F5344CB8AC3E}">
        <p14:creationId xmlns:p14="http://schemas.microsoft.com/office/powerpoint/2010/main" val="276448224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200" b="1" dirty="0"/>
              <a:t>Le dérèglement climatique </a:t>
            </a:r>
            <a:r>
              <a:rPr lang="fr-FR" sz="1200" dirty="0"/>
              <a:t>est une autre cause, il porte atteinte aux humains, à l’environnement, aggrave les inégalités, augmente les pertes agricoles par la répétition de chocs extrêmes</a:t>
            </a:r>
          </a:p>
          <a:p>
            <a:endParaRPr lang="fr-FR" dirty="0"/>
          </a:p>
        </p:txBody>
      </p:sp>
      <p:sp>
        <p:nvSpPr>
          <p:cNvPr id="4" name="Espace réservé du numéro de diapositive 3"/>
          <p:cNvSpPr>
            <a:spLocks noGrp="1"/>
          </p:cNvSpPr>
          <p:nvPr>
            <p:ph type="sldNum" sz="quarter" idx="5"/>
          </p:nvPr>
        </p:nvSpPr>
        <p:spPr/>
        <p:txBody>
          <a:bodyPr/>
          <a:lstStyle/>
          <a:p>
            <a:fld id="{72590110-E3C5-4124-9680-0CFE93C2AC16}" type="slidenum">
              <a:rPr lang="fr-FR" smtClean="0"/>
              <a:t>19</a:t>
            </a:fld>
            <a:endParaRPr lang="fr-FR"/>
          </a:p>
        </p:txBody>
      </p:sp>
    </p:spTree>
    <p:extLst>
      <p:ext uri="{BB962C8B-B14F-4D97-AF65-F5344CB8AC3E}">
        <p14:creationId xmlns:p14="http://schemas.microsoft.com/office/powerpoint/2010/main" val="311813895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Espace réservé de l'image des diapositives 1">
            <a:extLst>
              <a:ext uri="{FF2B5EF4-FFF2-40B4-BE49-F238E27FC236}">
                <a16:creationId xmlns:a16="http://schemas.microsoft.com/office/drawing/2014/main" id="{0E9B39E9-B3E2-5B2A-4BFC-A0F33324F2A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3" name="Espace réservé des notes 2">
            <a:extLst>
              <a:ext uri="{FF2B5EF4-FFF2-40B4-BE49-F238E27FC236}">
                <a16:creationId xmlns:a16="http://schemas.microsoft.com/office/drawing/2014/main" id="{9386BACB-ADC2-150F-BA62-134E120D249D}"/>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fr-FR" dirty="0">
                <a:effectLst/>
                <a:latin typeface="Arial" panose="020B0604020202020204" pitchFamily="34" charset="0"/>
              </a:rPr>
              <a:t>il serait simpliste de penser qu’il suffit de produire davantage pour calmer la flambée des prix. D’abord parce que la corrélation entre disponibilité physique et accessibilité économique des aliments n’est pas linéaire, et ensuite parce que la production agricole dans les pays du Nord est déjà très intensive (les marges de manœuvre pour produire plus sont donc extrêmement faibles). Ensuite, il faut rappeler que les productions destinées directement à l’alimentation humaine sont</a:t>
            </a:r>
            <a:br>
              <a:rPr lang="fr-FR" dirty="0"/>
            </a:br>
            <a:r>
              <a:rPr lang="fr-FR" dirty="0">
                <a:effectLst/>
                <a:latin typeface="Arial" panose="020B0604020202020204" pitchFamily="34" charset="0"/>
              </a:rPr>
              <a:t>aujourd’hui minoritaires en Europe : 63% des terres arables sont destinées à l’alimentation animale (hors prairies permanentes) et 5% à des cultures de céréales pour les agrocarburants. </a:t>
            </a:r>
            <a:endParaRPr lang="fr-CA" altLang="fr-FR" dirty="0"/>
          </a:p>
        </p:txBody>
      </p:sp>
      <p:sp>
        <p:nvSpPr>
          <p:cNvPr id="15364" name="Espace réservé du numéro de diapositive 3">
            <a:extLst>
              <a:ext uri="{FF2B5EF4-FFF2-40B4-BE49-F238E27FC236}">
                <a16:creationId xmlns:a16="http://schemas.microsoft.com/office/drawing/2014/main" id="{48260291-C711-29BB-F08E-732F68B8D726}"/>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700">
                <a:solidFill>
                  <a:schemeClr val="tx1"/>
                </a:solidFill>
                <a:latin typeface="Calibri" panose="020F0502020204030204" pitchFamily="34" charset="0"/>
              </a:defRPr>
            </a:lvl1pPr>
            <a:lvl2pPr marL="742950" indent="-285750">
              <a:spcBef>
                <a:spcPct val="30000"/>
              </a:spcBef>
              <a:defRPr sz="700">
                <a:solidFill>
                  <a:schemeClr val="tx1"/>
                </a:solidFill>
                <a:latin typeface="Calibri" panose="020F0502020204030204" pitchFamily="34" charset="0"/>
              </a:defRPr>
            </a:lvl2pPr>
            <a:lvl3pPr marL="1143000" indent="-228600">
              <a:spcBef>
                <a:spcPct val="30000"/>
              </a:spcBef>
              <a:defRPr sz="700">
                <a:solidFill>
                  <a:schemeClr val="tx1"/>
                </a:solidFill>
                <a:latin typeface="Calibri" panose="020F0502020204030204" pitchFamily="34" charset="0"/>
              </a:defRPr>
            </a:lvl3pPr>
            <a:lvl4pPr marL="1600200" indent="-228600">
              <a:spcBef>
                <a:spcPct val="30000"/>
              </a:spcBef>
              <a:defRPr sz="700">
                <a:solidFill>
                  <a:schemeClr val="tx1"/>
                </a:solidFill>
                <a:latin typeface="Calibri" panose="020F0502020204030204" pitchFamily="34" charset="0"/>
              </a:defRPr>
            </a:lvl4pPr>
            <a:lvl5pPr marL="2057400" indent="-228600">
              <a:spcBef>
                <a:spcPct val="30000"/>
              </a:spcBef>
              <a:defRPr sz="700">
                <a:solidFill>
                  <a:schemeClr val="tx1"/>
                </a:solidFill>
                <a:latin typeface="Calibri" panose="020F0502020204030204" pitchFamily="34" charset="0"/>
              </a:defRPr>
            </a:lvl5pPr>
            <a:lvl6pPr marL="2514600" indent="-228600" eaLnBrk="0" fontAlgn="base" hangingPunct="0">
              <a:spcBef>
                <a:spcPct val="30000"/>
              </a:spcBef>
              <a:spcAft>
                <a:spcPct val="0"/>
              </a:spcAft>
              <a:defRPr sz="700">
                <a:solidFill>
                  <a:schemeClr val="tx1"/>
                </a:solidFill>
                <a:latin typeface="Calibri" panose="020F0502020204030204" pitchFamily="34" charset="0"/>
              </a:defRPr>
            </a:lvl6pPr>
            <a:lvl7pPr marL="2971800" indent="-228600" eaLnBrk="0" fontAlgn="base" hangingPunct="0">
              <a:spcBef>
                <a:spcPct val="30000"/>
              </a:spcBef>
              <a:spcAft>
                <a:spcPct val="0"/>
              </a:spcAft>
              <a:defRPr sz="700">
                <a:solidFill>
                  <a:schemeClr val="tx1"/>
                </a:solidFill>
                <a:latin typeface="Calibri" panose="020F0502020204030204" pitchFamily="34" charset="0"/>
              </a:defRPr>
            </a:lvl7pPr>
            <a:lvl8pPr marL="3429000" indent="-228600" eaLnBrk="0" fontAlgn="base" hangingPunct="0">
              <a:spcBef>
                <a:spcPct val="30000"/>
              </a:spcBef>
              <a:spcAft>
                <a:spcPct val="0"/>
              </a:spcAft>
              <a:defRPr sz="700">
                <a:solidFill>
                  <a:schemeClr val="tx1"/>
                </a:solidFill>
                <a:latin typeface="Calibri" panose="020F0502020204030204" pitchFamily="34" charset="0"/>
              </a:defRPr>
            </a:lvl8pPr>
            <a:lvl9pPr marL="3886200" indent="-228600" eaLnBrk="0" fontAlgn="base" hangingPunct="0">
              <a:spcBef>
                <a:spcPct val="30000"/>
              </a:spcBef>
              <a:spcAft>
                <a:spcPct val="0"/>
              </a:spcAft>
              <a:defRPr sz="700">
                <a:solidFill>
                  <a:schemeClr val="tx1"/>
                </a:solidFill>
                <a:latin typeface="Calibri" panose="020F0502020204030204" pitchFamily="34" charset="0"/>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49E18200-1AE2-43B5-B90A-B5BA5564C4C5}" type="slidenum">
              <a:rPr kumimoji="0" lang="fr-FR" altLang="fr-FR" sz="1300" b="0" i="0" u="none" strike="noStrike" kern="1200" cap="none" spc="0" normalizeH="0" baseline="0" noProof="0" smtClean="0">
                <a:ln>
                  <a:noFill/>
                </a:ln>
                <a:solidFill>
                  <a:prstClr val="black"/>
                </a:solidFill>
                <a:effectLst/>
                <a:uLnTx/>
                <a:uFillTx/>
                <a:latin typeface="Calibri" panose="020F0502020204030204" pitchFamily="34" charset="0"/>
                <a:ea typeface="+mn-ea"/>
                <a:cs typeface="Arial" panose="020B0604020202020204" pitchFamily="34" charset="0"/>
              </a:rPr>
              <a:pPr marL="0" marR="0" lvl="0" indent="0" algn="r" defTabSz="914400" rtl="0" eaLnBrk="0" fontAlgn="base" latinLnBrk="0" hangingPunct="0">
                <a:lnSpc>
                  <a:spcPct val="100000"/>
                </a:lnSpc>
                <a:spcBef>
                  <a:spcPct val="0"/>
                </a:spcBef>
                <a:spcAft>
                  <a:spcPct val="0"/>
                </a:spcAft>
                <a:buClrTx/>
                <a:buSzTx/>
                <a:buFontTx/>
                <a:buNone/>
                <a:tabLst/>
                <a:defRPr/>
              </a:pPr>
              <a:t>20</a:t>
            </a:fld>
            <a:endParaRPr kumimoji="0" lang="fr-FR" altLang="fr-FR" sz="1300" b="0" i="0" u="none" strike="noStrike" kern="1200" cap="none" spc="0" normalizeH="0" baseline="0" noProof="0">
              <a:ln>
                <a:noFill/>
              </a:ln>
              <a:solidFill>
                <a:prstClr val="black"/>
              </a:solidFill>
              <a:effectLst/>
              <a:uLnTx/>
              <a:uFillTx/>
              <a:latin typeface="Calibri" panose="020F0502020204030204" pitchFamily="34" charset="0"/>
              <a:ea typeface="+mn-ea"/>
              <a:cs typeface="Arial" panose="020B0604020202020204" pitchFamily="34" charset="0"/>
            </a:endParaRPr>
          </a:p>
        </p:txBody>
      </p:sp>
    </p:spTree>
    <p:extLst>
      <p:ext uri="{BB962C8B-B14F-4D97-AF65-F5344CB8AC3E}">
        <p14:creationId xmlns:p14="http://schemas.microsoft.com/office/powerpoint/2010/main" val="402380001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Espace réservé de l'image des diapositives 1">
            <a:extLst>
              <a:ext uri="{FF2B5EF4-FFF2-40B4-BE49-F238E27FC236}">
                <a16:creationId xmlns:a16="http://schemas.microsoft.com/office/drawing/2014/main" id="{0E9B39E9-B3E2-5B2A-4BFC-A0F33324F2A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3" name="Espace réservé des notes 2">
            <a:extLst>
              <a:ext uri="{FF2B5EF4-FFF2-40B4-BE49-F238E27FC236}">
                <a16:creationId xmlns:a16="http://schemas.microsoft.com/office/drawing/2014/main" id="{9386BACB-ADC2-150F-BA62-134E120D249D}"/>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fr-FR" dirty="0">
                <a:effectLst/>
                <a:latin typeface="Arial" panose="020B0604020202020204" pitchFamily="34" charset="0"/>
              </a:rPr>
              <a:t>il serait simpliste de penser qu’il suffit de produire davantage pour calmer la flambée des prix. D’abord parce que la corrélation entre disponibilité physique et accessibilité économique des aliments n’est pas linéaire, et ensuite parce que la production agricole dans les pays du Nord est déjà très intensive (les marges de manœuvre pour produire plus sont donc extrêmement faibles). Ensuite, il faut rappeler que les productions destinées directement à l’alimentation humaine sont</a:t>
            </a:r>
            <a:br>
              <a:rPr lang="fr-FR" dirty="0"/>
            </a:br>
            <a:r>
              <a:rPr lang="fr-FR" dirty="0">
                <a:effectLst/>
                <a:latin typeface="Arial" panose="020B0604020202020204" pitchFamily="34" charset="0"/>
              </a:rPr>
              <a:t>aujourd’hui minoritaires en Europe : 63% des terres arables sont destinées à l’alimentation animale (hors prairies permanentes) et 5% à des cultures de céréales pour les agrocarburants. </a:t>
            </a:r>
            <a:endParaRPr lang="fr-CA" altLang="fr-FR" dirty="0"/>
          </a:p>
        </p:txBody>
      </p:sp>
      <p:sp>
        <p:nvSpPr>
          <p:cNvPr id="15364" name="Espace réservé du numéro de diapositive 3">
            <a:extLst>
              <a:ext uri="{FF2B5EF4-FFF2-40B4-BE49-F238E27FC236}">
                <a16:creationId xmlns:a16="http://schemas.microsoft.com/office/drawing/2014/main" id="{48260291-C711-29BB-F08E-732F68B8D726}"/>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700">
                <a:solidFill>
                  <a:schemeClr val="tx1"/>
                </a:solidFill>
                <a:latin typeface="Calibri" panose="020F0502020204030204" pitchFamily="34" charset="0"/>
              </a:defRPr>
            </a:lvl1pPr>
            <a:lvl2pPr marL="742950" indent="-285750">
              <a:spcBef>
                <a:spcPct val="30000"/>
              </a:spcBef>
              <a:defRPr sz="700">
                <a:solidFill>
                  <a:schemeClr val="tx1"/>
                </a:solidFill>
                <a:latin typeface="Calibri" panose="020F0502020204030204" pitchFamily="34" charset="0"/>
              </a:defRPr>
            </a:lvl2pPr>
            <a:lvl3pPr marL="1143000" indent="-228600">
              <a:spcBef>
                <a:spcPct val="30000"/>
              </a:spcBef>
              <a:defRPr sz="700">
                <a:solidFill>
                  <a:schemeClr val="tx1"/>
                </a:solidFill>
                <a:latin typeface="Calibri" panose="020F0502020204030204" pitchFamily="34" charset="0"/>
              </a:defRPr>
            </a:lvl3pPr>
            <a:lvl4pPr marL="1600200" indent="-228600">
              <a:spcBef>
                <a:spcPct val="30000"/>
              </a:spcBef>
              <a:defRPr sz="700">
                <a:solidFill>
                  <a:schemeClr val="tx1"/>
                </a:solidFill>
                <a:latin typeface="Calibri" panose="020F0502020204030204" pitchFamily="34" charset="0"/>
              </a:defRPr>
            </a:lvl4pPr>
            <a:lvl5pPr marL="2057400" indent="-228600">
              <a:spcBef>
                <a:spcPct val="30000"/>
              </a:spcBef>
              <a:defRPr sz="700">
                <a:solidFill>
                  <a:schemeClr val="tx1"/>
                </a:solidFill>
                <a:latin typeface="Calibri" panose="020F0502020204030204" pitchFamily="34" charset="0"/>
              </a:defRPr>
            </a:lvl5pPr>
            <a:lvl6pPr marL="2514600" indent="-228600" eaLnBrk="0" fontAlgn="base" hangingPunct="0">
              <a:spcBef>
                <a:spcPct val="30000"/>
              </a:spcBef>
              <a:spcAft>
                <a:spcPct val="0"/>
              </a:spcAft>
              <a:defRPr sz="700">
                <a:solidFill>
                  <a:schemeClr val="tx1"/>
                </a:solidFill>
                <a:latin typeface="Calibri" panose="020F0502020204030204" pitchFamily="34" charset="0"/>
              </a:defRPr>
            </a:lvl6pPr>
            <a:lvl7pPr marL="2971800" indent="-228600" eaLnBrk="0" fontAlgn="base" hangingPunct="0">
              <a:spcBef>
                <a:spcPct val="30000"/>
              </a:spcBef>
              <a:spcAft>
                <a:spcPct val="0"/>
              </a:spcAft>
              <a:defRPr sz="700">
                <a:solidFill>
                  <a:schemeClr val="tx1"/>
                </a:solidFill>
                <a:latin typeface="Calibri" panose="020F0502020204030204" pitchFamily="34" charset="0"/>
              </a:defRPr>
            </a:lvl7pPr>
            <a:lvl8pPr marL="3429000" indent="-228600" eaLnBrk="0" fontAlgn="base" hangingPunct="0">
              <a:spcBef>
                <a:spcPct val="30000"/>
              </a:spcBef>
              <a:spcAft>
                <a:spcPct val="0"/>
              </a:spcAft>
              <a:defRPr sz="700">
                <a:solidFill>
                  <a:schemeClr val="tx1"/>
                </a:solidFill>
                <a:latin typeface="Calibri" panose="020F0502020204030204" pitchFamily="34" charset="0"/>
              </a:defRPr>
            </a:lvl8pPr>
            <a:lvl9pPr marL="3886200" indent="-228600" eaLnBrk="0" fontAlgn="base" hangingPunct="0">
              <a:spcBef>
                <a:spcPct val="30000"/>
              </a:spcBef>
              <a:spcAft>
                <a:spcPct val="0"/>
              </a:spcAft>
              <a:defRPr sz="700">
                <a:solidFill>
                  <a:schemeClr val="tx1"/>
                </a:solidFill>
                <a:latin typeface="Calibri" panose="020F0502020204030204" pitchFamily="34" charset="0"/>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49E18200-1AE2-43B5-B90A-B5BA5564C4C5}" type="slidenum">
              <a:rPr kumimoji="0" lang="fr-FR" altLang="fr-FR" sz="1300" b="0" i="0" u="none" strike="noStrike" kern="1200" cap="none" spc="0" normalizeH="0" baseline="0" noProof="0" smtClean="0">
                <a:ln>
                  <a:noFill/>
                </a:ln>
                <a:solidFill>
                  <a:prstClr val="black"/>
                </a:solidFill>
                <a:effectLst/>
                <a:uLnTx/>
                <a:uFillTx/>
                <a:latin typeface="Calibri" panose="020F0502020204030204" pitchFamily="34" charset="0"/>
                <a:ea typeface="+mn-ea"/>
                <a:cs typeface="Arial" panose="020B0604020202020204" pitchFamily="34" charset="0"/>
              </a:rPr>
              <a:pPr marL="0" marR="0" lvl="0" indent="0" algn="r" defTabSz="914400" rtl="0" eaLnBrk="0" fontAlgn="base" latinLnBrk="0" hangingPunct="0">
                <a:lnSpc>
                  <a:spcPct val="100000"/>
                </a:lnSpc>
                <a:spcBef>
                  <a:spcPct val="0"/>
                </a:spcBef>
                <a:spcAft>
                  <a:spcPct val="0"/>
                </a:spcAft>
                <a:buClrTx/>
                <a:buSzTx/>
                <a:buFontTx/>
                <a:buNone/>
                <a:tabLst/>
                <a:defRPr/>
              </a:pPr>
              <a:t>21</a:t>
            </a:fld>
            <a:endParaRPr kumimoji="0" lang="fr-FR" altLang="fr-FR" sz="1300" b="0" i="0" u="none" strike="noStrike" kern="1200" cap="none" spc="0" normalizeH="0" baseline="0" noProof="0">
              <a:ln>
                <a:noFill/>
              </a:ln>
              <a:solidFill>
                <a:prstClr val="black"/>
              </a:solidFill>
              <a:effectLst/>
              <a:uLnTx/>
              <a:uFillTx/>
              <a:latin typeface="Calibri" panose="020F0502020204030204" pitchFamily="34" charset="0"/>
              <a:ea typeface="+mn-ea"/>
              <a:cs typeface="Arial" panose="020B0604020202020204" pitchFamily="34" charset="0"/>
            </a:endParaRPr>
          </a:p>
        </p:txBody>
      </p:sp>
    </p:spTree>
    <p:extLst>
      <p:ext uri="{BB962C8B-B14F-4D97-AF65-F5344CB8AC3E}">
        <p14:creationId xmlns:p14="http://schemas.microsoft.com/office/powerpoint/2010/main" val="151602766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Espace réservé de l'image des diapositives 1">
            <a:extLst>
              <a:ext uri="{FF2B5EF4-FFF2-40B4-BE49-F238E27FC236}">
                <a16:creationId xmlns:a16="http://schemas.microsoft.com/office/drawing/2014/main" id="{0E9B39E9-B3E2-5B2A-4BFC-A0F33324F2A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3" name="Espace réservé des notes 2">
            <a:extLst>
              <a:ext uri="{FF2B5EF4-FFF2-40B4-BE49-F238E27FC236}">
                <a16:creationId xmlns:a16="http://schemas.microsoft.com/office/drawing/2014/main" id="{9386BACB-ADC2-150F-BA62-134E120D249D}"/>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fr-FR" dirty="0">
                <a:effectLst/>
                <a:latin typeface="Arial" panose="020B0604020202020204" pitchFamily="34" charset="0"/>
              </a:rPr>
              <a:t>il serait simpliste de penser qu’il suffit de produire davantage pour calmer la flambée des prix. D’abord parce que la corrélation entre disponibilité physique et accessibilité économique des aliments n’est pas linéaire, et ensuite parce que la production agricole dans les pays du Nord est déjà très intensive (les marges de manœuvre pour produire plus sont donc extrêmement faibles). Ensuite, il faut rappeler que les productions destinées directement à l’alimentation humaine sont</a:t>
            </a:r>
            <a:br>
              <a:rPr lang="fr-FR" dirty="0"/>
            </a:br>
            <a:r>
              <a:rPr lang="fr-FR" dirty="0">
                <a:effectLst/>
                <a:latin typeface="Arial" panose="020B0604020202020204" pitchFamily="34" charset="0"/>
              </a:rPr>
              <a:t>aujourd’hui minoritaires en Europe : 63% des terres arables sont destinées à l’alimentation animale (hors prairies permanentes) et 5% à des cultures de céréales pour les agrocarburants. </a:t>
            </a:r>
            <a:endParaRPr lang="fr-CA" altLang="fr-FR" dirty="0"/>
          </a:p>
        </p:txBody>
      </p:sp>
      <p:sp>
        <p:nvSpPr>
          <p:cNvPr id="15364" name="Espace réservé du numéro de diapositive 3">
            <a:extLst>
              <a:ext uri="{FF2B5EF4-FFF2-40B4-BE49-F238E27FC236}">
                <a16:creationId xmlns:a16="http://schemas.microsoft.com/office/drawing/2014/main" id="{48260291-C711-29BB-F08E-732F68B8D726}"/>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700">
                <a:solidFill>
                  <a:schemeClr val="tx1"/>
                </a:solidFill>
                <a:latin typeface="Calibri" panose="020F0502020204030204" pitchFamily="34" charset="0"/>
              </a:defRPr>
            </a:lvl1pPr>
            <a:lvl2pPr marL="742950" indent="-285750">
              <a:spcBef>
                <a:spcPct val="30000"/>
              </a:spcBef>
              <a:defRPr sz="700">
                <a:solidFill>
                  <a:schemeClr val="tx1"/>
                </a:solidFill>
                <a:latin typeface="Calibri" panose="020F0502020204030204" pitchFamily="34" charset="0"/>
              </a:defRPr>
            </a:lvl2pPr>
            <a:lvl3pPr marL="1143000" indent="-228600">
              <a:spcBef>
                <a:spcPct val="30000"/>
              </a:spcBef>
              <a:defRPr sz="700">
                <a:solidFill>
                  <a:schemeClr val="tx1"/>
                </a:solidFill>
                <a:latin typeface="Calibri" panose="020F0502020204030204" pitchFamily="34" charset="0"/>
              </a:defRPr>
            </a:lvl3pPr>
            <a:lvl4pPr marL="1600200" indent="-228600">
              <a:spcBef>
                <a:spcPct val="30000"/>
              </a:spcBef>
              <a:defRPr sz="700">
                <a:solidFill>
                  <a:schemeClr val="tx1"/>
                </a:solidFill>
                <a:latin typeface="Calibri" panose="020F0502020204030204" pitchFamily="34" charset="0"/>
              </a:defRPr>
            </a:lvl4pPr>
            <a:lvl5pPr marL="2057400" indent="-228600">
              <a:spcBef>
                <a:spcPct val="30000"/>
              </a:spcBef>
              <a:defRPr sz="700">
                <a:solidFill>
                  <a:schemeClr val="tx1"/>
                </a:solidFill>
                <a:latin typeface="Calibri" panose="020F0502020204030204" pitchFamily="34" charset="0"/>
              </a:defRPr>
            </a:lvl5pPr>
            <a:lvl6pPr marL="2514600" indent="-228600" eaLnBrk="0" fontAlgn="base" hangingPunct="0">
              <a:spcBef>
                <a:spcPct val="30000"/>
              </a:spcBef>
              <a:spcAft>
                <a:spcPct val="0"/>
              </a:spcAft>
              <a:defRPr sz="700">
                <a:solidFill>
                  <a:schemeClr val="tx1"/>
                </a:solidFill>
                <a:latin typeface="Calibri" panose="020F0502020204030204" pitchFamily="34" charset="0"/>
              </a:defRPr>
            </a:lvl6pPr>
            <a:lvl7pPr marL="2971800" indent="-228600" eaLnBrk="0" fontAlgn="base" hangingPunct="0">
              <a:spcBef>
                <a:spcPct val="30000"/>
              </a:spcBef>
              <a:spcAft>
                <a:spcPct val="0"/>
              </a:spcAft>
              <a:defRPr sz="700">
                <a:solidFill>
                  <a:schemeClr val="tx1"/>
                </a:solidFill>
                <a:latin typeface="Calibri" panose="020F0502020204030204" pitchFamily="34" charset="0"/>
              </a:defRPr>
            </a:lvl7pPr>
            <a:lvl8pPr marL="3429000" indent="-228600" eaLnBrk="0" fontAlgn="base" hangingPunct="0">
              <a:spcBef>
                <a:spcPct val="30000"/>
              </a:spcBef>
              <a:spcAft>
                <a:spcPct val="0"/>
              </a:spcAft>
              <a:defRPr sz="700">
                <a:solidFill>
                  <a:schemeClr val="tx1"/>
                </a:solidFill>
                <a:latin typeface="Calibri" panose="020F0502020204030204" pitchFamily="34" charset="0"/>
              </a:defRPr>
            </a:lvl8pPr>
            <a:lvl9pPr marL="3886200" indent="-228600" eaLnBrk="0" fontAlgn="base" hangingPunct="0">
              <a:spcBef>
                <a:spcPct val="30000"/>
              </a:spcBef>
              <a:spcAft>
                <a:spcPct val="0"/>
              </a:spcAft>
              <a:defRPr sz="700">
                <a:solidFill>
                  <a:schemeClr val="tx1"/>
                </a:solidFill>
                <a:latin typeface="Calibri" panose="020F0502020204030204" pitchFamily="34" charset="0"/>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49E18200-1AE2-43B5-B90A-B5BA5564C4C5}" type="slidenum">
              <a:rPr kumimoji="0" lang="fr-FR" altLang="fr-FR" sz="1300" b="0" i="0" u="none" strike="noStrike" kern="1200" cap="none" spc="0" normalizeH="0" baseline="0" noProof="0" smtClean="0">
                <a:ln>
                  <a:noFill/>
                </a:ln>
                <a:solidFill>
                  <a:prstClr val="black"/>
                </a:solidFill>
                <a:effectLst/>
                <a:uLnTx/>
                <a:uFillTx/>
                <a:latin typeface="Calibri" panose="020F0502020204030204" pitchFamily="34" charset="0"/>
                <a:ea typeface="+mn-ea"/>
                <a:cs typeface="Arial" panose="020B0604020202020204" pitchFamily="34" charset="0"/>
              </a:rPr>
              <a:pPr marL="0" marR="0" lvl="0" indent="0" algn="r" defTabSz="914400" rtl="0" eaLnBrk="0" fontAlgn="base" latinLnBrk="0" hangingPunct="0">
                <a:lnSpc>
                  <a:spcPct val="100000"/>
                </a:lnSpc>
                <a:spcBef>
                  <a:spcPct val="0"/>
                </a:spcBef>
                <a:spcAft>
                  <a:spcPct val="0"/>
                </a:spcAft>
                <a:buClrTx/>
                <a:buSzTx/>
                <a:buFontTx/>
                <a:buNone/>
                <a:tabLst/>
                <a:defRPr/>
              </a:pPr>
              <a:t>22</a:t>
            </a:fld>
            <a:endParaRPr kumimoji="0" lang="fr-FR" altLang="fr-FR" sz="1300" b="0" i="0" u="none" strike="noStrike" kern="1200" cap="none" spc="0" normalizeH="0" baseline="0" noProof="0">
              <a:ln>
                <a:noFill/>
              </a:ln>
              <a:solidFill>
                <a:prstClr val="black"/>
              </a:solidFill>
              <a:effectLst/>
              <a:uLnTx/>
              <a:uFillTx/>
              <a:latin typeface="Calibri" panose="020F0502020204030204" pitchFamily="34" charset="0"/>
              <a:ea typeface="+mn-ea"/>
              <a:cs typeface="Arial" panose="020B0604020202020204" pitchFamily="34" charset="0"/>
            </a:endParaRPr>
          </a:p>
        </p:txBody>
      </p:sp>
    </p:spTree>
    <p:extLst>
      <p:ext uri="{BB962C8B-B14F-4D97-AF65-F5344CB8AC3E}">
        <p14:creationId xmlns:p14="http://schemas.microsoft.com/office/powerpoint/2010/main" val="143315909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72590110-E3C5-4124-9680-0CFE93C2AC16}" type="slidenum">
              <a:rPr lang="fr-FR" smtClean="0"/>
              <a:t>23</a:t>
            </a:fld>
            <a:endParaRPr lang="fr-FR"/>
          </a:p>
        </p:txBody>
      </p:sp>
    </p:spTree>
    <p:extLst>
      <p:ext uri="{BB962C8B-B14F-4D97-AF65-F5344CB8AC3E}">
        <p14:creationId xmlns:p14="http://schemas.microsoft.com/office/powerpoint/2010/main" val="337510879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sz="1200" b="1" dirty="0"/>
              <a:t>Les mesures de politique économique agricoles et alimentaires</a:t>
            </a:r>
            <a:r>
              <a:rPr lang="fr-FR" sz="1200" dirty="0"/>
              <a:t> sont adoptées par les pays souvent sous influence des organisations internationales (institutions financières, multinationales, …). Ce qui prouve que ce sont bien des décisions humaines qui sont à l’origine profonde du problème de la faim qui paraît inéluctable. Ces politiques marginalisent les paysans en soutenant les investisseurs privés, la pénétration des multinationales dans les marchés des intrants agricoles (engrais, semences, traitements) et à une numérisation sauvage de l’agriculture.</a:t>
            </a:r>
          </a:p>
          <a:p>
            <a:endParaRPr lang="fr-FR" sz="1200" dirty="0"/>
          </a:p>
          <a:p>
            <a:r>
              <a:rPr lang="fr-FR" sz="1200" dirty="0"/>
              <a:t>Les petits producteurs se voient dépossédés de leur terre (« Accaparement des terres ») au profit d’opérateurs privés (« Manque de régulation des multinationales de l’agrobusiness ») ou exclus des programmes de développement agricole (« Faible financement du développement »). Les grandes entreprises transnationales accumulent des bénéfices en siphonnant les subventions publiques sur les intrants et sans payer un impôt juste au pays où elles opèrent (« Evasion fiscale des multinationales dans les pays du Sud »).</a:t>
            </a:r>
          </a:p>
          <a:p>
            <a:endParaRPr lang="fr-FR" sz="1200" dirty="0"/>
          </a:p>
          <a:p>
            <a:r>
              <a:rPr lang="fr-FR" sz="1200" dirty="0"/>
              <a:t>Proposer des mesures palliatives, comme le fait la FAO, avec la protection sociale pour les familles, du financement et des assurances contre les phénomènes climatiques extrêmes ne suffisent pas. De plus, ces mesures se fondent sur la croyance dangereuse que tout peut être résolu par l’argent sans avoir à s’en prendre à l’économie réelle et à ses processus (« Manque de démocratie »). C’est une illusion de croire que la solution est dans la combinaison d’une politiques de croissance, qui entraîne exclusions et augmente les inégalités, avec des mesures de protection sociale et d’éducation qui servent souvent à camoufler les politiques économiques antisociales les plus violentes.. </a:t>
            </a:r>
          </a:p>
          <a:p>
            <a:endParaRPr lang="fr-FR" dirty="0"/>
          </a:p>
        </p:txBody>
      </p:sp>
      <p:sp>
        <p:nvSpPr>
          <p:cNvPr id="4" name="Espace réservé du numéro de diapositive 3"/>
          <p:cNvSpPr>
            <a:spLocks noGrp="1"/>
          </p:cNvSpPr>
          <p:nvPr>
            <p:ph type="sldNum" sz="quarter" idx="5"/>
          </p:nvPr>
        </p:nvSpPr>
        <p:spPr/>
        <p:txBody>
          <a:bodyPr/>
          <a:lstStyle/>
          <a:p>
            <a:fld id="{72590110-E3C5-4124-9680-0CFE93C2AC16}" type="slidenum">
              <a:rPr lang="fr-FR" smtClean="0"/>
              <a:t>24</a:t>
            </a:fld>
            <a:endParaRPr lang="fr-FR"/>
          </a:p>
        </p:txBody>
      </p:sp>
    </p:spTree>
    <p:extLst>
      <p:ext uri="{BB962C8B-B14F-4D97-AF65-F5344CB8AC3E}">
        <p14:creationId xmlns:p14="http://schemas.microsoft.com/office/powerpoint/2010/main" val="39631641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72590110-E3C5-4124-9680-0CFE93C2AC16}" type="slidenum">
              <a:rPr lang="fr-FR" smtClean="0"/>
              <a:t>25</a:t>
            </a:fld>
            <a:endParaRPr lang="fr-FR"/>
          </a:p>
        </p:txBody>
      </p:sp>
    </p:spTree>
    <p:extLst>
      <p:ext uri="{BB962C8B-B14F-4D97-AF65-F5344CB8AC3E}">
        <p14:creationId xmlns:p14="http://schemas.microsoft.com/office/powerpoint/2010/main" val="12934591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5"/>
          </p:nvPr>
        </p:nvSpPr>
        <p:spPr/>
        <p:txBody>
          <a:bodyPr/>
          <a:lstStyle/>
          <a:p>
            <a:fld id="{72590110-E3C5-4124-9680-0CFE93C2AC16}" type="slidenum">
              <a:rPr lang="fr-FR" smtClean="0"/>
              <a:t>2</a:t>
            </a:fld>
            <a:endParaRPr lang="fr-FR"/>
          </a:p>
        </p:txBody>
      </p:sp>
    </p:spTree>
    <p:extLst>
      <p:ext uri="{BB962C8B-B14F-4D97-AF65-F5344CB8AC3E}">
        <p14:creationId xmlns:p14="http://schemas.microsoft.com/office/powerpoint/2010/main" val="326643697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5"/>
          </p:nvPr>
        </p:nvSpPr>
        <p:spPr/>
        <p:txBody>
          <a:bodyPr/>
          <a:lstStyle/>
          <a:p>
            <a:fld id="{72590110-E3C5-4124-9680-0CFE93C2AC16}" type="slidenum">
              <a:rPr lang="fr-FR" smtClean="0"/>
              <a:t>26</a:t>
            </a:fld>
            <a:endParaRPr lang="fr-FR"/>
          </a:p>
        </p:txBody>
      </p:sp>
    </p:spTree>
    <p:extLst>
      <p:ext uri="{BB962C8B-B14F-4D97-AF65-F5344CB8AC3E}">
        <p14:creationId xmlns:p14="http://schemas.microsoft.com/office/powerpoint/2010/main" val="320486390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566738" rtl="0" eaLnBrk="0" fontAlgn="base" latinLnBrk="0" hangingPunct="0">
              <a:lnSpc>
                <a:spcPct val="100000"/>
              </a:lnSpc>
              <a:spcBef>
                <a:spcPct val="30000"/>
              </a:spcBef>
              <a:spcAft>
                <a:spcPct val="0"/>
              </a:spcAft>
              <a:buClrTx/>
              <a:buSzTx/>
              <a:buFontTx/>
              <a:buNone/>
              <a:tabLst/>
              <a:defRPr/>
            </a:pPr>
            <a:r>
              <a:rPr lang="fr-CA" b="1" dirty="0"/>
              <a:t>1 personne /8 </a:t>
            </a:r>
            <a:r>
              <a:rPr lang="fr-CA" dirty="0"/>
              <a:t>(924 M personnes) </a:t>
            </a:r>
            <a:r>
              <a:rPr lang="fr-CA" b="1" dirty="0"/>
              <a:t>étaient en insécurité alimentaire </a:t>
            </a:r>
            <a:r>
              <a:rPr lang="fr-CA" b="1" u="sng" dirty="0"/>
              <a:t>grave</a:t>
            </a:r>
            <a:r>
              <a:rPr lang="fr-CA" b="1" u="none" dirty="0"/>
              <a:t> </a:t>
            </a:r>
            <a:r>
              <a:rPr lang="fr-CA" dirty="0"/>
              <a:t>(souffrance de la faim) </a:t>
            </a:r>
            <a:r>
              <a:rPr lang="fr-CA" b="1" dirty="0"/>
              <a:t>en 2021</a:t>
            </a:r>
            <a:r>
              <a:rPr lang="fr-CA" dirty="0"/>
              <a:t> (1/4 en Afrique et 1/10 en Asie). En Amérique Latine et Caraïbes, leur nombre a doublé entre 2014 et 2021. L’accroissement observé entre 2019 et 2021 est de 207 M (Millions) personnes dont plus de la moitié en Asie. ). Cette augmentation spectaculaire peut être associée aux conséquences de la pandémie COVID-19, même si cette dernière n’est pas la seule explication de cette évolution, mais plutôt un accélérateur de tendances observées récemment (</a:t>
            </a:r>
            <a:r>
              <a:rPr lang="fr-CA" b="1" dirty="0"/>
              <a:t>hausse continue de l’insécurité alimentaire sur la période 2014-2021</a:t>
            </a:r>
            <a:r>
              <a:rPr lang="fr-CA" dirty="0"/>
              <a:t>).</a:t>
            </a:r>
          </a:p>
          <a:p>
            <a:pPr>
              <a:defRPr/>
            </a:pPr>
            <a:endParaRPr lang="fr-CA" dirty="0"/>
          </a:p>
          <a:p>
            <a:pPr>
              <a:defRPr/>
            </a:pPr>
            <a:r>
              <a:rPr lang="fr-CA" dirty="0"/>
              <a:t>On dénombre en 2021 le chiffre incroyable de </a:t>
            </a:r>
            <a:r>
              <a:rPr lang="fr-CA" b="1" dirty="0"/>
              <a:t>2,3 Md (Milliards) de personnes en situation d’insécurité alimentaire </a:t>
            </a:r>
            <a:r>
              <a:rPr lang="fr-CA" b="1" u="sng" dirty="0"/>
              <a:t>modérée</a:t>
            </a:r>
            <a:r>
              <a:rPr lang="fr-CA" b="1" dirty="0"/>
              <a:t> </a:t>
            </a:r>
            <a:r>
              <a:rPr lang="fr-FR" dirty="0"/>
              <a:t>(accès non régulier à des aliments nutritifs et suffisants, ce qui augmente le risque de</a:t>
            </a:r>
            <a:r>
              <a:rPr lang="fr-FR" b="0" dirty="0"/>
              <a:t> malnutrition (cad sur- ou sous-nutrition).</a:t>
            </a:r>
            <a:endParaRPr lang="fr-CA" dirty="0"/>
          </a:p>
          <a:p>
            <a:pPr>
              <a:defRPr/>
            </a:pPr>
            <a:endParaRPr lang="fr-CA" dirty="0"/>
          </a:p>
          <a:p>
            <a:pPr>
              <a:defRPr/>
            </a:pPr>
            <a:r>
              <a:rPr lang="fr-CA" b="1" dirty="0"/>
              <a:t>Conséquences de la sous-alimentation : </a:t>
            </a:r>
            <a:endParaRPr lang="fr-CA" dirty="0"/>
          </a:p>
          <a:p>
            <a:pPr marL="171450" indent="-171450">
              <a:buFont typeface="Arial" panose="020B0604020202020204" pitchFamily="34" charset="0"/>
              <a:buChar char="•"/>
              <a:defRPr/>
            </a:pPr>
            <a:r>
              <a:rPr lang="fr-CA" dirty="0"/>
              <a:t>149 M (Millions) d’enfants &lt; 5 ans (</a:t>
            </a:r>
            <a:r>
              <a:rPr lang="fr-CA" b="1" dirty="0"/>
              <a:t>22% des enfants du monde) accusent un retard de croissance</a:t>
            </a:r>
          </a:p>
          <a:p>
            <a:pPr marL="171450" indent="-171450">
              <a:buFont typeface="Arial" panose="020B0604020202020204" pitchFamily="34" charset="0"/>
              <a:buChar char="•"/>
              <a:defRPr/>
            </a:pPr>
            <a:r>
              <a:rPr lang="fr-CA" dirty="0"/>
              <a:t>45,4 M d’enfants &lt; 5 ans souffrent d’émaciation (poids trop faible pour leur taille) ; </a:t>
            </a:r>
            <a:r>
              <a:rPr lang="fr-CA" b="1" dirty="0"/>
              <a:t>en Afrique et en Asie, 90% des enfants sont en retard de croissance et émaciés</a:t>
            </a:r>
          </a:p>
          <a:p>
            <a:pPr marL="171450" indent="-171450">
              <a:buFont typeface="Arial" panose="020B0604020202020204" pitchFamily="34" charset="0"/>
              <a:buChar char="•"/>
              <a:defRPr/>
            </a:pPr>
            <a:r>
              <a:rPr lang="fr-CA" b="1" dirty="0"/>
              <a:t>29,9% des femmes de 15 à 49 ans souffrent d’anémie </a:t>
            </a:r>
            <a:r>
              <a:rPr lang="fr-CA" dirty="0"/>
              <a:t>(c’est très fort en Afrique et en Asie)</a:t>
            </a:r>
          </a:p>
          <a:p>
            <a:pPr marL="171450" indent="-171450">
              <a:buFont typeface="Arial" panose="020B0604020202020204" pitchFamily="34" charset="0"/>
              <a:buChar char="•"/>
              <a:defRPr/>
            </a:pPr>
            <a:r>
              <a:rPr lang="fr-CA" dirty="0"/>
              <a:t>20,5 M de bébés soit </a:t>
            </a:r>
            <a:r>
              <a:rPr lang="fr-CA" b="1" dirty="0"/>
              <a:t>1/7 dans le monde ont un poids trop faible à la naissance </a:t>
            </a:r>
            <a:r>
              <a:rPr lang="fr-CA" dirty="0"/>
              <a:t>et développent des </a:t>
            </a:r>
            <a:r>
              <a:rPr lang="fr-CA" b="1" dirty="0"/>
              <a:t>risques de mortalité dans les 28 premiers jours </a:t>
            </a:r>
            <a:r>
              <a:rPr lang="fr-CA" dirty="0"/>
              <a:t>après la naissance. Les « survivants » </a:t>
            </a:r>
            <a:r>
              <a:rPr lang="fr-CA" b="1" dirty="0"/>
              <a:t>risquent après des retards de croissance, une réduction du quotient intellectuel, du surpoids, de l’obésité et plus tard des maladies chroniques</a:t>
            </a:r>
            <a:r>
              <a:rPr lang="fr-CA" dirty="0"/>
              <a:t>, y compris cardiovasculaires et diabète. Surpoids et obésité sont en augmentation dans presque tous les pays et sont responsables de 4 M de morts / an dans le monde.</a:t>
            </a:r>
          </a:p>
          <a:p>
            <a:endParaRPr lang="fr-FR" dirty="0"/>
          </a:p>
        </p:txBody>
      </p:sp>
      <p:sp>
        <p:nvSpPr>
          <p:cNvPr id="4" name="Espace réservé du numéro de diapositive 3"/>
          <p:cNvSpPr>
            <a:spLocks noGrp="1"/>
          </p:cNvSpPr>
          <p:nvPr>
            <p:ph type="sldNum" sz="quarter" idx="5"/>
          </p:nvPr>
        </p:nvSpPr>
        <p:spPr/>
        <p:txBody>
          <a:bodyPr/>
          <a:lstStyle/>
          <a:p>
            <a:fld id="{72590110-E3C5-4124-9680-0CFE93C2AC16}" type="slidenum">
              <a:rPr lang="fr-FR" smtClean="0"/>
              <a:t>27</a:t>
            </a:fld>
            <a:endParaRPr lang="fr-FR"/>
          </a:p>
        </p:txBody>
      </p:sp>
    </p:spTree>
    <p:extLst>
      <p:ext uri="{BB962C8B-B14F-4D97-AF65-F5344CB8AC3E}">
        <p14:creationId xmlns:p14="http://schemas.microsoft.com/office/powerpoint/2010/main" val="390060997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566738" rtl="0" eaLnBrk="0" fontAlgn="base" latinLnBrk="0" hangingPunct="0">
              <a:lnSpc>
                <a:spcPct val="100000"/>
              </a:lnSpc>
              <a:spcBef>
                <a:spcPct val="30000"/>
              </a:spcBef>
              <a:spcAft>
                <a:spcPct val="0"/>
              </a:spcAft>
              <a:buClrTx/>
              <a:buSzTx/>
              <a:buFontTx/>
              <a:buNone/>
              <a:tabLst/>
              <a:defRPr/>
            </a:pPr>
            <a:r>
              <a:rPr lang="fr-CA" b="1" dirty="0"/>
              <a:t>1 personne /8 </a:t>
            </a:r>
            <a:r>
              <a:rPr lang="fr-CA" dirty="0"/>
              <a:t>(924 M personnes) </a:t>
            </a:r>
            <a:r>
              <a:rPr lang="fr-CA" b="1" dirty="0"/>
              <a:t>étaient en insécurité alimentaire </a:t>
            </a:r>
            <a:r>
              <a:rPr lang="fr-CA" b="1" u="sng" dirty="0"/>
              <a:t>grave</a:t>
            </a:r>
            <a:r>
              <a:rPr lang="fr-CA" b="1" u="none" dirty="0"/>
              <a:t> </a:t>
            </a:r>
            <a:r>
              <a:rPr lang="fr-CA" dirty="0"/>
              <a:t>(souffrance de la faim) </a:t>
            </a:r>
            <a:r>
              <a:rPr lang="fr-CA" b="1" dirty="0"/>
              <a:t>en 2021</a:t>
            </a:r>
            <a:r>
              <a:rPr lang="fr-CA" dirty="0"/>
              <a:t> (1/4 en Afrique et 1/10 en Asie). En Amérique Latine et Caraïbes, leur nombre a doublé entre 2014 et 2021. L’accroissement observé entre 2019 et 2021 est de 207 M (Millions) personnes dont plus de la moitié en Asie. ). Cette augmentation spectaculaire peut être associée aux conséquences de la pandémie COVID-19, même si cette dernière n’est pas la seule explication de cette évolution, mais plutôt un accélérateur de tendances observées récemment (</a:t>
            </a:r>
            <a:r>
              <a:rPr lang="fr-CA" b="1" dirty="0"/>
              <a:t>hausse continue de l’insécurité alimentaire sur la période 2014-2021</a:t>
            </a:r>
            <a:r>
              <a:rPr lang="fr-CA" dirty="0"/>
              <a:t>).</a:t>
            </a:r>
          </a:p>
          <a:p>
            <a:pPr>
              <a:defRPr/>
            </a:pPr>
            <a:endParaRPr lang="fr-CA" dirty="0"/>
          </a:p>
          <a:p>
            <a:pPr>
              <a:defRPr/>
            </a:pPr>
            <a:r>
              <a:rPr lang="fr-CA" dirty="0"/>
              <a:t>On dénombre en 2021 le chiffre incroyable de </a:t>
            </a:r>
            <a:r>
              <a:rPr lang="fr-CA" b="1" dirty="0"/>
              <a:t>2,3 Md (Milliards) de personnes en situation d’insécurité alimentaire </a:t>
            </a:r>
            <a:r>
              <a:rPr lang="fr-CA" b="1" u="sng" dirty="0"/>
              <a:t>modérée</a:t>
            </a:r>
            <a:r>
              <a:rPr lang="fr-CA" b="1" dirty="0"/>
              <a:t> </a:t>
            </a:r>
            <a:r>
              <a:rPr lang="fr-FR" dirty="0"/>
              <a:t>(accès non régulier à des aliments nutritifs et suffisants, ce qui augmente le risque de</a:t>
            </a:r>
            <a:r>
              <a:rPr lang="fr-FR" b="0" dirty="0"/>
              <a:t> malnutrition (cad sur- ou sous-nutrition).</a:t>
            </a:r>
            <a:endParaRPr lang="fr-CA" dirty="0"/>
          </a:p>
          <a:p>
            <a:pPr>
              <a:defRPr/>
            </a:pPr>
            <a:endParaRPr lang="fr-CA" dirty="0"/>
          </a:p>
          <a:p>
            <a:pPr>
              <a:defRPr/>
            </a:pPr>
            <a:r>
              <a:rPr lang="fr-CA" b="1" dirty="0"/>
              <a:t>Conséquences de la sous-alimentation : </a:t>
            </a:r>
            <a:endParaRPr lang="fr-CA" dirty="0"/>
          </a:p>
          <a:p>
            <a:pPr marL="171450" indent="-171450">
              <a:buFont typeface="Arial" panose="020B0604020202020204" pitchFamily="34" charset="0"/>
              <a:buChar char="•"/>
              <a:defRPr/>
            </a:pPr>
            <a:r>
              <a:rPr lang="fr-CA" dirty="0"/>
              <a:t>149 M (Millions) d’enfants &lt; 5 ans (</a:t>
            </a:r>
            <a:r>
              <a:rPr lang="fr-CA" b="1" dirty="0"/>
              <a:t>22% des enfants du monde) accusent un retard de croissance</a:t>
            </a:r>
          </a:p>
          <a:p>
            <a:pPr marL="171450" indent="-171450">
              <a:buFont typeface="Arial" panose="020B0604020202020204" pitchFamily="34" charset="0"/>
              <a:buChar char="•"/>
              <a:defRPr/>
            </a:pPr>
            <a:r>
              <a:rPr lang="fr-CA" dirty="0"/>
              <a:t>45,4 M d’enfants &lt; 5 ans souffrent d’émaciation (poids trop faible pour leur taille) ; </a:t>
            </a:r>
            <a:r>
              <a:rPr lang="fr-CA" b="1" dirty="0"/>
              <a:t>en Afrique et en Asie, 90% des enfants sont en retard de croissance et émaciés</a:t>
            </a:r>
          </a:p>
          <a:p>
            <a:pPr marL="171450" indent="-171450">
              <a:buFont typeface="Arial" panose="020B0604020202020204" pitchFamily="34" charset="0"/>
              <a:buChar char="•"/>
              <a:defRPr/>
            </a:pPr>
            <a:r>
              <a:rPr lang="fr-CA" b="1" dirty="0"/>
              <a:t>29,9% des femmes de 15 à 49 ans souffrent d’anémie </a:t>
            </a:r>
            <a:r>
              <a:rPr lang="fr-CA" dirty="0"/>
              <a:t>(c’est très fort en Afrique et en Asie)</a:t>
            </a:r>
          </a:p>
          <a:p>
            <a:pPr marL="171450" indent="-171450">
              <a:buFont typeface="Arial" panose="020B0604020202020204" pitchFamily="34" charset="0"/>
              <a:buChar char="•"/>
              <a:defRPr/>
            </a:pPr>
            <a:r>
              <a:rPr lang="fr-CA" dirty="0"/>
              <a:t>20,5 M de bébés soit </a:t>
            </a:r>
            <a:r>
              <a:rPr lang="fr-CA" b="1" dirty="0"/>
              <a:t>1/7 dans le monde ont un poids trop faible à la naissance </a:t>
            </a:r>
            <a:r>
              <a:rPr lang="fr-CA" dirty="0"/>
              <a:t>et développent des </a:t>
            </a:r>
            <a:r>
              <a:rPr lang="fr-CA" b="1" dirty="0"/>
              <a:t>risques de mortalité dans les 28 premiers jours </a:t>
            </a:r>
            <a:r>
              <a:rPr lang="fr-CA" dirty="0"/>
              <a:t>après la naissance. Les « survivants » </a:t>
            </a:r>
            <a:r>
              <a:rPr lang="fr-CA" b="1" dirty="0"/>
              <a:t>risquent après des retards de croissance, une réduction du quotient intellectuel, du surpoids, de l’obésité et plus tard des maladies chroniques</a:t>
            </a:r>
            <a:r>
              <a:rPr lang="fr-CA" dirty="0"/>
              <a:t>, y compris cardiovasculaires et diabète. Surpoids et obésité sont en augmentation dans presque tous les pays et sont responsables de 4 M de morts / an dans le monde.</a:t>
            </a:r>
          </a:p>
          <a:p>
            <a:endParaRPr lang="fr-FR" dirty="0"/>
          </a:p>
        </p:txBody>
      </p:sp>
      <p:sp>
        <p:nvSpPr>
          <p:cNvPr id="4" name="Espace réservé du numéro de diapositive 3"/>
          <p:cNvSpPr>
            <a:spLocks noGrp="1"/>
          </p:cNvSpPr>
          <p:nvPr>
            <p:ph type="sldNum" sz="quarter" idx="5"/>
          </p:nvPr>
        </p:nvSpPr>
        <p:spPr/>
        <p:txBody>
          <a:bodyPr/>
          <a:lstStyle/>
          <a:p>
            <a:fld id="{72590110-E3C5-4124-9680-0CFE93C2AC16}" type="slidenum">
              <a:rPr lang="fr-FR" smtClean="0"/>
              <a:t>28</a:t>
            </a:fld>
            <a:endParaRPr lang="fr-FR"/>
          </a:p>
        </p:txBody>
      </p:sp>
    </p:spTree>
    <p:extLst>
      <p:ext uri="{BB962C8B-B14F-4D97-AF65-F5344CB8AC3E}">
        <p14:creationId xmlns:p14="http://schemas.microsoft.com/office/powerpoint/2010/main" val="74891633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566738" rtl="0" eaLnBrk="0" fontAlgn="base" latinLnBrk="0" hangingPunct="0">
              <a:lnSpc>
                <a:spcPct val="100000"/>
              </a:lnSpc>
              <a:spcBef>
                <a:spcPct val="30000"/>
              </a:spcBef>
              <a:spcAft>
                <a:spcPct val="0"/>
              </a:spcAft>
              <a:buClrTx/>
              <a:buSzTx/>
              <a:buFontTx/>
              <a:buNone/>
              <a:tabLst/>
              <a:defRPr/>
            </a:pPr>
            <a:r>
              <a:rPr lang="fr-CA" b="1" dirty="0"/>
              <a:t>1 personne /8 </a:t>
            </a:r>
            <a:r>
              <a:rPr lang="fr-CA" dirty="0"/>
              <a:t>(924 M personnes) </a:t>
            </a:r>
            <a:r>
              <a:rPr lang="fr-CA" b="1" dirty="0"/>
              <a:t>étaient en insécurité alimentaire </a:t>
            </a:r>
            <a:r>
              <a:rPr lang="fr-CA" b="1" u="sng" dirty="0"/>
              <a:t>grave</a:t>
            </a:r>
            <a:r>
              <a:rPr lang="fr-CA" b="1" u="none" dirty="0"/>
              <a:t> </a:t>
            </a:r>
            <a:r>
              <a:rPr lang="fr-CA" dirty="0"/>
              <a:t>(souffrance de la faim) </a:t>
            </a:r>
            <a:r>
              <a:rPr lang="fr-CA" b="1" dirty="0"/>
              <a:t>en 2021</a:t>
            </a:r>
            <a:r>
              <a:rPr lang="fr-CA" dirty="0"/>
              <a:t> (1/4 en Afrique et 1/10 en Asie). En Amérique Latine et Caraïbes, leur nombre a doublé entre 2014 et 2021. L’accroissement observé entre 2019 et 2021 est de 207 M (Millions) personnes dont plus de la moitié en Asie. ). Cette augmentation spectaculaire peut être associée aux conséquences de la pandémie COVID-19, même si cette dernière n’est pas la seule explication de cette évolution, mais plutôt un accélérateur de tendances observées récemment (</a:t>
            </a:r>
            <a:r>
              <a:rPr lang="fr-CA" b="1" dirty="0"/>
              <a:t>hausse continue de l’insécurité alimentaire sur la période 2014-2021</a:t>
            </a:r>
            <a:r>
              <a:rPr lang="fr-CA" dirty="0"/>
              <a:t>).</a:t>
            </a:r>
          </a:p>
          <a:p>
            <a:pPr>
              <a:defRPr/>
            </a:pPr>
            <a:endParaRPr lang="fr-CA" dirty="0"/>
          </a:p>
          <a:p>
            <a:pPr>
              <a:defRPr/>
            </a:pPr>
            <a:r>
              <a:rPr lang="fr-CA" dirty="0"/>
              <a:t>On dénombre en 2021 le chiffre incroyable de </a:t>
            </a:r>
            <a:r>
              <a:rPr lang="fr-CA" b="1" dirty="0"/>
              <a:t>2,3 Md (Milliards) de personnes en situation d’insécurité alimentaire </a:t>
            </a:r>
            <a:r>
              <a:rPr lang="fr-CA" b="1" u="sng" dirty="0"/>
              <a:t>modérée</a:t>
            </a:r>
            <a:r>
              <a:rPr lang="fr-CA" b="1" dirty="0"/>
              <a:t> </a:t>
            </a:r>
            <a:r>
              <a:rPr lang="fr-FR" dirty="0"/>
              <a:t>(accès non régulier à des aliments nutritifs et suffisants, ce qui augmente le risque de</a:t>
            </a:r>
            <a:r>
              <a:rPr lang="fr-FR" b="0" dirty="0"/>
              <a:t> malnutrition (cad sur- ou sous-nutrition).</a:t>
            </a:r>
            <a:endParaRPr lang="fr-CA" dirty="0"/>
          </a:p>
          <a:p>
            <a:pPr>
              <a:defRPr/>
            </a:pPr>
            <a:endParaRPr lang="fr-CA" dirty="0"/>
          </a:p>
          <a:p>
            <a:pPr>
              <a:defRPr/>
            </a:pPr>
            <a:r>
              <a:rPr lang="fr-CA" b="1" dirty="0"/>
              <a:t>Conséquences de la sous-alimentation : </a:t>
            </a:r>
            <a:endParaRPr lang="fr-CA" dirty="0"/>
          </a:p>
          <a:p>
            <a:pPr marL="171450" indent="-171450">
              <a:buFont typeface="Arial" panose="020B0604020202020204" pitchFamily="34" charset="0"/>
              <a:buChar char="•"/>
              <a:defRPr/>
            </a:pPr>
            <a:r>
              <a:rPr lang="fr-CA" dirty="0"/>
              <a:t>149 M (Millions) d’enfants &lt; 5 ans (</a:t>
            </a:r>
            <a:r>
              <a:rPr lang="fr-CA" b="1" dirty="0"/>
              <a:t>22% des enfants du monde) accusent un retard de croissance</a:t>
            </a:r>
          </a:p>
          <a:p>
            <a:pPr marL="171450" indent="-171450">
              <a:buFont typeface="Arial" panose="020B0604020202020204" pitchFamily="34" charset="0"/>
              <a:buChar char="•"/>
              <a:defRPr/>
            </a:pPr>
            <a:r>
              <a:rPr lang="fr-CA" dirty="0"/>
              <a:t>45,4 M d’enfants &lt; 5 ans souffrent d’émaciation (poids trop faible pour leur taille) ; </a:t>
            </a:r>
            <a:r>
              <a:rPr lang="fr-CA" b="1" dirty="0"/>
              <a:t>en Afrique et en Asie, 90% des enfants sont en retard de croissance et émaciés</a:t>
            </a:r>
          </a:p>
          <a:p>
            <a:pPr marL="171450" indent="-171450">
              <a:buFont typeface="Arial" panose="020B0604020202020204" pitchFamily="34" charset="0"/>
              <a:buChar char="•"/>
              <a:defRPr/>
            </a:pPr>
            <a:r>
              <a:rPr lang="fr-CA" b="1" dirty="0"/>
              <a:t>29,9% des femmes de 15 à 49 ans souffrent d’anémie </a:t>
            </a:r>
            <a:r>
              <a:rPr lang="fr-CA" dirty="0"/>
              <a:t>(c’est très fort en Afrique et en Asie)</a:t>
            </a:r>
          </a:p>
          <a:p>
            <a:pPr marL="171450" indent="-171450">
              <a:buFont typeface="Arial" panose="020B0604020202020204" pitchFamily="34" charset="0"/>
              <a:buChar char="•"/>
              <a:defRPr/>
            </a:pPr>
            <a:r>
              <a:rPr lang="fr-CA" dirty="0"/>
              <a:t>20,5 M de bébés soit </a:t>
            </a:r>
            <a:r>
              <a:rPr lang="fr-CA" b="1" dirty="0"/>
              <a:t>1/7 dans le monde ont un poids trop faible à la naissance </a:t>
            </a:r>
            <a:r>
              <a:rPr lang="fr-CA" dirty="0"/>
              <a:t>et développent des </a:t>
            </a:r>
            <a:r>
              <a:rPr lang="fr-CA" b="1" dirty="0"/>
              <a:t>risques de mortalité dans les 28 premiers jours </a:t>
            </a:r>
            <a:r>
              <a:rPr lang="fr-CA" dirty="0"/>
              <a:t>après la naissance. Les « survivants » </a:t>
            </a:r>
            <a:r>
              <a:rPr lang="fr-CA" b="1" dirty="0"/>
              <a:t>risquent après des retards de croissance, une réduction du quotient intellectuel, du surpoids, de l’obésité et plus tard des maladies chroniques</a:t>
            </a:r>
            <a:r>
              <a:rPr lang="fr-CA" dirty="0"/>
              <a:t>, y compris cardiovasculaires et diabète. Surpoids et obésité sont en augmentation dans presque tous les pays et sont responsables de 4 M de morts / an dans le monde.</a:t>
            </a:r>
          </a:p>
          <a:p>
            <a:endParaRPr lang="fr-FR" dirty="0"/>
          </a:p>
        </p:txBody>
      </p:sp>
      <p:sp>
        <p:nvSpPr>
          <p:cNvPr id="4" name="Espace réservé du numéro de diapositive 3"/>
          <p:cNvSpPr>
            <a:spLocks noGrp="1"/>
          </p:cNvSpPr>
          <p:nvPr>
            <p:ph type="sldNum" sz="quarter" idx="5"/>
          </p:nvPr>
        </p:nvSpPr>
        <p:spPr/>
        <p:txBody>
          <a:bodyPr/>
          <a:lstStyle/>
          <a:p>
            <a:fld id="{72590110-E3C5-4124-9680-0CFE93C2AC16}" type="slidenum">
              <a:rPr lang="fr-FR" smtClean="0"/>
              <a:t>29</a:t>
            </a:fld>
            <a:endParaRPr lang="fr-FR"/>
          </a:p>
        </p:txBody>
      </p:sp>
    </p:spTree>
    <p:extLst>
      <p:ext uri="{BB962C8B-B14F-4D97-AF65-F5344CB8AC3E}">
        <p14:creationId xmlns:p14="http://schemas.microsoft.com/office/powerpoint/2010/main" val="280695487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566738" rtl="0" eaLnBrk="0" fontAlgn="base" latinLnBrk="0" hangingPunct="0">
              <a:lnSpc>
                <a:spcPct val="100000"/>
              </a:lnSpc>
              <a:spcBef>
                <a:spcPct val="30000"/>
              </a:spcBef>
              <a:spcAft>
                <a:spcPct val="0"/>
              </a:spcAft>
              <a:buClrTx/>
              <a:buSzTx/>
              <a:buFontTx/>
              <a:buNone/>
              <a:tabLst/>
              <a:defRPr/>
            </a:pPr>
            <a:r>
              <a:rPr lang="fr-CA" b="1" dirty="0"/>
              <a:t>1 personne /8 </a:t>
            </a:r>
            <a:r>
              <a:rPr lang="fr-CA" dirty="0"/>
              <a:t>(924 M personnes) </a:t>
            </a:r>
            <a:r>
              <a:rPr lang="fr-CA" b="1" dirty="0"/>
              <a:t>étaient en insécurité alimentaire </a:t>
            </a:r>
            <a:r>
              <a:rPr lang="fr-CA" b="1" u="sng" dirty="0"/>
              <a:t>grave</a:t>
            </a:r>
            <a:r>
              <a:rPr lang="fr-CA" b="1" u="none" dirty="0"/>
              <a:t> </a:t>
            </a:r>
            <a:r>
              <a:rPr lang="fr-CA" dirty="0"/>
              <a:t>(souffrance de la faim) </a:t>
            </a:r>
            <a:r>
              <a:rPr lang="fr-CA" b="1" dirty="0"/>
              <a:t>en 2021</a:t>
            </a:r>
            <a:r>
              <a:rPr lang="fr-CA" dirty="0"/>
              <a:t> (1/4 en Afrique et 1/10 en Asie). En Amérique Latine et Caraïbes, leur nombre a doublé entre 2014 et 2021. L’accroissement observé entre 2019 et 2021 est de 207 M (Millions) personnes dont plus de la moitié en Asie. ). Cette augmentation spectaculaire peut être associée aux conséquences de la pandémie COVID-19, même si cette dernière n’est pas la seule explication de cette évolution, mais plutôt un accélérateur de tendances observées récemment (</a:t>
            </a:r>
            <a:r>
              <a:rPr lang="fr-CA" b="1" dirty="0"/>
              <a:t>hausse continue de l’insécurité alimentaire sur la période 2014-2021</a:t>
            </a:r>
            <a:r>
              <a:rPr lang="fr-CA" dirty="0"/>
              <a:t>).</a:t>
            </a:r>
          </a:p>
          <a:p>
            <a:pPr>
              <a:defRPr/>
            </a:pPr>
            <a:endParaRPr lang="fr-CA" dirty="0"/>
          </a:p>
          <a:p>
            <a:pPr>
              <a:defRPr/>
            </a:pPr>
            <a:r>
              <a:rPr lang="fr-CA" dirty="0"/>
              <a:t>On dénombre en 2021 le chiffre incroyable de </a:t>
            </a:r>
            <a:r>
              <a:rPr lang="fr-CA" b="1" dirty="0"/>
              <a:t>2,3 Md (Milliards) de personnes en situation d’insécurité alimentaire </a:t>
            </a:r>
            <a:r>
              <a:rPr lang="fr-CA" b="1" u="sng" dirty="0"/>
              <a:t>modérée</a:t>
            </a:r>
            <a:r>
              <a:rPr lang="fr-CA" b="1" dirty="0"/>
              <a:t> </a:t>
            </a:r>
            <a:r>
              <a:rPr lang="fr-FR" dirty="0"/>
              <a:t>(accès non régulier à des aliments nutritifs et suffisants, ce qui augmente le risque de</a:t>
            </a:r>
            <a:r>
              <a:rPr lang="fr-FR" b="0" dirty="0"/>
              <a:t> malnutrition (cad sur- ou sous-nutrition).</a:t>
            </a:r>
            <a:endParaRPr lang="fr-CA" dirty="0"/>
          </a:p>
          <a:p>
            <a:pPr>
              <a:defRPr/>
            </a:pPr>
            <a:endParaRPr lang="fr-CA" dirty="0"/>
          </a:p>
          <a:p>
            <a:pPr>
              <a:defRPr/>
            </a:pPr>
            <a:r>
              <a:rPr lang="fr-CA" b="1" dirty="0"/>
              <a:t>Conséquences de la sous-alimentation : </a:t>
            </a:r>
            <a:endParaRPr lang="fr-CA" dirty="0"/>
          </a:p>
          <a:p>
            <a:pPr marL="171450" indent="-171450">
              <a:buFont typeface="Arial" panose="020B0604020202020204" pitchFamily="34" charset="0"/>
              <a:buChar char="•"/>
              <a:defRPr/>
            </a:pPr>
            <a:r>
              <a:rPr lang="fr-CA" dirty="0"/>
              <a:t>149 M (Millions) d’enfants &lt; 5 ans (</a:t>
            </a:r>
            <a:r>
              <a:rPr lang="fr-CA" b="1" dirty="0"/>
              <a:t>22% des enfants du monde) accusent un retard de croissance</a:t>
            </a:r>
          </a:p>
          <a:p>
            <a:pPr marL="171450" indent="-171450">
              <a:buFont typeface="Arial" panose="020B0604020202020204" pitchFamily="34" charset="0"/>
              <a:buChar char="•"/>
              <a:defRPr/>
            </a:pPr>
            <a:r>
              <a:rPr lang="fr-CA" dirty="0"/>
              <a:t>45,4 M d’enfants &lt; 5 ans souffrent d’émaciation (poids trop faible pour leur taille) ; </a:t>
            </a:r>
            <a:r>
              <a:rPr lang="fr-CA" b="1" dirty="0"/>
              <a:t>en Afrique et en Asie, 90% des enfants sont en retard de croissance et émaciés</a:t>
            </a:r>
          </a:p>
          <a:p>
            <a:pPr marL="171450" indent="-171450">
              <a:buFont typeface="Arial" panose="020B0604020202020204" pitchFamily="34" charset="0"/>
              <a:buChar char="•"/>
              <a:defRPr/>
            </a:pPr>
            <a:r>
              <a:rPr lang="fr-CA" b="1" dirty="0"/>
              <a:t>29,9% des femmes de 15 à 49 ans souffrent d’anémie </a:t>
            </a:r>
            <a:r>
              <a:rPr lang="fr-CA" dirty="0"/>
              <a:t>(c’est très fort en Afrique et en Asie)</a:t>
            </a:r>
          </a:p>
          <a:p>
            <a:pPr marL="171450" indent="-171450">
              <a:buFont typeface="Arial" panose="020B0604020202020204" pitchFamily="34" charset="0"/>
              <a:buChar char="•"/>
              <a:defRPr/>
            </a:pPr>
            <a:r>
              <a:rPr lang="fr-CA" dirty="0"/>
              <a:t>20,5 M de bébés soit </a:t>
            </a:r>
            <a:r>
              <a:rPr lang="fr-CA" b="1" dirty="0"/>
              <a:t>1/7 dans le monde ont un poids trop faible à la naissance </a:t>
            </a:r>
            <a:r>
              <a:rPr lang="fr-CA" dirty="0"/>
              <a:t>et développent des </a:t>
            </a:r>
            <a:r>
              <a:rPr lang="fr-CA" b="1" dirty="0"/>
              <a:t>risques de mortalité dans les 28 premiers jours </a:t>
            </a:r>
            <a:r>
              <a:rPr lang="fr-CA" dirty="0"/>
              <a:t>après la naissance. Les « survivants » </a:t>
            </a:r>
            <a:r>
              <a:rPr lang="fr-CA" b="1" dirty="0"/>
              <a:t>risquent après des retards de croissance, une réduction du quotient intellectuel, du surpoids, de l’obésité et plus tard des maladies chroniques</a:t>
            </a:r>
            <a:r>
              <a:rPr lang="fr-CA" dirty="0"/>
              <a:t>, y compris cardiovasculaires et diabète. Surpoids et obésité sont en augmentation dans presque tous les pays et sont responsables de 4 M de morts / an dans le monde.</a:t>
            </a:r>
          </a:p>
          <a:p>
            <a:endParaRPr lang="fr-FR" dirty="0"/>
          </a:p>
        </p:txBody>
      </p:sp>
      <p:sp>
        <p:nvSpPr>
          <p:cNvPr id="4" name="Espace réservé du numéro de diapositive 3"/>
          <p:cNvSpPr>
            <a:spLocks noGrp="1"/>
          </p:cNvSpPr>
          <p:nvPr>
            <p:ph type="sldNum" sz="quarter" idx="5"/>
          </p:nvPr>
        </p:nvSpPr>
        <p:spPr/>
        <p:txBody>
          <a:bodyPr/>
          <a:lstStyle/>
          <a:p>
            <a:fld id="{72590110-E3C5-4124-9680-0CFE93C2AC16}" type="slidenum">
              <a:rPr lang="fr-FR" smtClean="0"/>
              <a:t>30</a:t>
            </a:fld>
            <a:endParaRPr lang="fr-FR"/>
          </a:p>
        </p:txBody>
      </p:sp>
    </p:spTree>
    <p:extLst>
      <p:ext uri="{BB962C8B-B14F-4D97-AF65-F5344CB8AC3E}">
        <p14:creationId xmlns:p14="http://schemas.microsoft.com/office/powerpoint/2010/main" val="247733965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566738" rtl="0" eaLnBrk="0" fontAlgn="base" latinLnBrk="0" hangingPunct="0">
              <a:lnSpc>
                <a:spcPct val="100000"/>
              </a:lnSpc>
              <a:spcBef>
                <a:spcPct val="30000"/>
              </a:spcBef>
              <a:spcAft>
                <a:spcPct val="0"/>
              </a:spcAft>
              <a:buClrTx/>
              <a:buSzTx/>
              <a:buFontTx/>
              <a:buNone/>
              <a:tabLst/>
              <a:defRPr/>
            </a:pPr>
            <a:r>
              <a:rPr lang="fr-CA" b="1" dirty="0"/>
              <a:t>1 personne /8 </a:t>
            </a:r>
            <a:r>
              <a:rPr lang="fr-CA" dirty="0"/>
              <a:t>(924 M personnes) </a:t>
            </a:r>
            <a:r>
              <a:rPr lang="fr-CA" b="1" dirty="0"/>
              <a:t>étaient en insécurité alimentaire </a:t>
            </a:r>
            <a:r>
              <a:rPr lang="fr-CA" b="1" u="sng" dirty="0"/>
              <a:t>grave</a:t>
            </a:r>
            <a:r>
              <a:rPr lang="fr-CA" b="1" u="none" dirty="0"/>
              <a:t> </a:t>
            </a:r>
            <a:r>
              <a:rPr lang="fr-CA" dirty="0"/>
              <a:t>(souffrance de la faim) </a:t>
            </a:r>
            <a:r>
              <a:rPr lang="fr-CA" b="1" dirty="0"/>
              <a:t>en 2021</a:t>
            </a:r>
            <a:r>
              <a:rPr lang="fr-CA" dirty="0"/>
              <a:t> (1/4 en Afrique et 1/10 en Asie). En Amérique Latine et Caraïbes, leur nombre a doublé entre 2014 et 2021. L’accroissement observé entre 2019 et 2021 est de 207 M (Millions) personnes dont plus de la moitié en Asie. ). Cette augmentation spectaculaire peut être associée aux conséquences de la pandémie COVID-19, même si cette dernière n’est pas la seule explication de cette évolution, mais plutôt un accélérateur de tendances observées récemment (</a:t>
            </a:r>
            <a:r>
              <a:rPr lang="fr-CA" b="1" dirty="0"/>
              <a:t>hausse continue de l’insécurité alimentaire sur la période 2014-2021</a:t>
            </a:r>
            <a:r>
              <a:rPr lang="fr-CA" dirty="0"/>
              <a:t>).</a:t>
            </a:r>
          </a:p>
          <a:p>
            <a:pPr>
              <a:defRPr/>
            </a:pPr>
            <a:endParaRPr lang="fr-CA" dirty="0"/>
          </a:p>
          <a:p>
            <a:pPr>
              <a:defRPr/>
            </a:pPr>
            <a:r>
              <a:rPr lang="fr-CA" dirty="0"/>
              <a:t>On dénombre en 2021 le chiffre incroyable de </a:t>
            </a:r>
            <a:r>
              <a:rPr lang="fr-CA" b="1" dirty="0"/>
              <a:t>2,3 Md (Milliards) de personnes en situation d’insécurité alimentaire </a:t>
            </a:r>
            <a:r>
              <a:rPr lang="fr-CA" b="1" u="sng" dirty="0"/>
              <a:t>modérée</a:t>
            </a:r>
            <a:r>
              <a:rPr lang="fr-CA" b="1" dirty="0"/>
              <a:t> </a:t>
            </a:r>
            <a:r>
              <a:rPr lang="fr-FR" dirty="0"/>
              <a:t>(accès non régulier à des aliments nutritifs et suffisants, ce qui augmente le risque de</a:t>
            </a:r>
            <a:r>
              <a:rPr lang="fr-FR" b="0" dirty="0"/>
              <a:t> malnutrition (cad sur- ou sous-nutrition).</a:t>
            </a:r>
            <a:endParaRPr lang="fr-CA" dirty="0"/>
          </a:p>
          <a:p>
            <a:pPr>
              <a:defRPr/>
            </a:pPr>
            <a:endParaRPr lang="fr-CA" dirty="0"/>
          </a:p>
          <a:p>
            <a:pPr>
              <a:defRPr/>
            </a:pPr>
            <a:r>
              <a:rPr lang="fr-CA" b="1" dirty="0"/>
              <a:t>Conséquences de la sous-alimentation : </a:t>
            </a:r>
            <a:endParaRPr lang="fr-CA" dirty="0"/>
          </a:p>
          <a:p>
            <a:pPr marL="171450" indent="-171450">
              <a:buFont typeface="Arial" panose="020B0604020202020204" pitchFamily="34" charset="0"/>
              <a:buChar char="•"/>
              <a:defRPr/>
            </a:pPr>
            <a:r>
              <a:rPr lang="fr-CA" dirty="0"/>
              <a:t>149 M (Millions) d’enfants &lt; 5 ans (</a:t>
            </a:r>
            <a:r>
              <a:rPr lang="fr-CA" b="1" dirty="0"/>
              <a:t>22% des enfants du monde) accusent un retard de croissance</a:t>
            </a:r>
          </a:p>
          <a:p>
            <a:pPr marL="171450" indent="-171450">
              <a:buFont typeface="Arial" panose="020B0604020202020204" pitchFamily="34" charset="0"/>
              <a:buChar char="•"/>
              <a:defRPr/>
            </a:pPr>
            <a:r>
              <a:rPr lang="fr-CA" dirty="0"/>
              <a:t>45,4 M d’enfants &lt; 5 ans souffrent d’émaciation (poids trop faible pour leur taille) ; </a:t>
            </a:r>
            <a:r>
              <a:rPr lang="fr-CA" b="1" dirty="0"/>
              <a:t>en Afrique et en Asie, 90% des enfants sont en retard de croissance et émaciés</a:t>
            </a:r>
          </a:p>
          <a:p>
            <a:pPr marL="171450" indent="-171450">
              <a:buFont typeface="Arial" panose="020B0604020202020204" pitchFamily="34" charset="0"/>
              <a:buChar char="•"/>
              <a:defRPr/>
            </a:pPr>
            <a:r>
              <a:rPr lang="fr-CA" b="1" dirty="0"/>
              <a:t>29,9% des femmes de 15 à 49 ans souffrent d’anémie </a:t>
            </a:r>
            <a:r>
              <a:rPr lang="fr-CA" dirty="0"/>
              <a:t>(c’est très fort en Afrique et en Asie)</a:t>
            </a:r>
          </a:p>
          <a:p>
            <a:pPr marL="171450" indent="-171450">
              <a:buFont typeface="Arial" panose="020B0604020202020204" pitchFamily="34" charset="0"/>
              <a:buChar char="•"/>
              <a:defRPr/>
            </a:pPr>
            <a:r>
              <a:rPr lang="fr-CA" dirty="0"/>
              <a:t>20,5 M de bébés soit </a:t>
            </a:r>
            <a:r>
              <a:rPr lang="fr-CA" b="1" dirty="0"/>
              <a:t>1/7 dans le monde ont un poids trop faible à la naissance </a:t>
            </a:r>
            <a:r>
              <a:rPr lang="fr-CA" dirty="0"/>
              <a:t>et développent des </a:t>
            </a:r>
            <a:r>
              <a:rPr lang="fr-CA" b="1" dirty="0"/>
              <a:t>risques de mortalité dans les 28 premiers jours </a:t>
            </a:r>
            <a:r>
              <a:rPr lang="fr-CA" dirty="0"/>
              <a:t>après la naissance. Les « survivants » </a:t>
            </a:r>
            <a:r>
              <a:rPr lang="fr-CA" b="1" dirty="0"/>
              <a:t>risquent après des retards de croissance, une réduction du quotient intellectuel, du surpoids, de l’obésité et plus tard des maladies chroniques</a:t>
            </a:r>
            <a:r>
              <a:rPr lang="fr-CA" dirty="0"/>
              <a:t>, y compris cardiovasculaires et diabète. Surpoids et obésité sont en augmentation dans presque tous les pays et sont responsables de 4 M de morts / an dans le monde.</a:t>
            </a:r>
          </a:p>
          <a:p>
            <a:endParaRPr lang="fr-FR" dirty="0"/>
          </a:p>
        </p:txBody>
      </p:sp>
      <p:sp>
        <p:nvSpPr>
          <p:cNvPr id="4" name="Espace réservé du numéro de diapositive 3"/>
          <p:cNvSpPr>
            <a:spLocks noGrp="1"/>
          </p:cNvSpPr>
          <p:nvPr>
            <p:ph type="sldNum" sz="quarter" idx="5"/>
          </p:nvPr>
        </p:nvSpPr>
        <p:spPr/>
        <p:txBody>
          <a:bodyPr/>
          <a:lstStyle/>
          <a:p>
            <a:fld id="{72590110-E3C5-4124-9680-0CFE93C2AC16}" type="slidenum">
              <a:rPr lang="fr-FR" smtClean="0"/>
              <a:t>31</a:t>
            </a:fld>
            <a:endParaRPr lang="fr-FR"/>
          </a:p>
        </p:txBody>
      </p:sp>
    </p:spTree>
    <p:extLst>
      <p:ext uri="{BB962C8B-B14F-4D97-AF65-F5344CB8AC3E}">
        <p14:creationId xmlns:p14="http://schemas.microsoft.com/office/powerpoint/2010/main" val="201827339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5"/>
          </p:nvPr>
        </p:nvSpPr>
        <p:spPr/>
        <p:txBody>
          <a:bodyPr/>
          <a:lstStyle/>
          <a:p>
            <a:fld id="{72590110-E3C5-4124-9680-0CFE93C2AC16}" type="slidenum">
              <a:rPr lang="fr-FR" smtClean="0"/>
              <a:t>32</a:t>
            </a:fld>
            <a:endParaRPr lang="fr-FR"/>
          </a:p>
        </p:txBody>
      </p:sp>
    </p:spTree>
    <p:extLst>
      <p:ext uri="{BB962C8B-B14F-4D97-AF65-F5344CB8AC3E}">
        <p14:creationId xmlns:p14="http://schemas.microsoft.com/office/powerpoint/2010/main" val="204206617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5"/>
          </p:nvPr>
        </p:nvSpPr>
        <p:spPr/>
        <p:txBody>
          <a:bodyPr/>
          <a:lstStyle/>
          <a:p>
            <a:fld id="{72590110-E3C5-4124-9680-0CFE93C2AC16}" type="slidenum">
              <a:rPr lang="fr-FR" smtClean="0"/>
              <a:t>33</a:t>
            </a:fld>
            <a:endParaRPr lang="fr-FR"/>
          </a:p>
        </p:txBody>
      </p:sp>
    </p:spTree>
    <p:extLst>
      <p:ext uri="{BB962C8B-B14F-4D97-AF65-F5344CB8AC3E}">
        <p14:creationId xmlns:p14="http://schemas.microsoft.com/office/powerpoint/2010/main" val="305618320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5"/>
          </p:nvPr>
        </p:nvSpPr>
        <p:spPr/>
        <p:txBody>
          <a:bodyPr/>
          <a:lstStyle/>
          <a:p>
            <a:fld id="{72590110-E3C5-4124-9680-0CFE93C2AC16}" type="slidenum">
              <a:rPr lang="fr-FR" smtClean="0"/>
              <a:t>34</a:t>
            </a:fld>
            <a:endParaRPr lang="fr-FR"/>
          </a:p>
        </p:txBody>
      </p:sp>
    </p:spTree>
    <p:extLst>
      <p:ext uri="{BB962C8B-B14F-4D97-AF65-F5344CB8AC3E}">
        <p14:creationId xmlns:p14="http://schemas.microsoft.com/office/powerpoint/2010/main" val="171248510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5"/>
          </p:nvPr>
        </p:nvSpPr>
        <p:spPr/>
        <p:txBody>
          <a:bodyPr/>
          <a:lstStyle/>
          <a:p>
            <a:fld id="{72590110-E3C5-4124-9680-0CFE93C2AC16}" type="slidenum">
              <a:rPr lang="fr-FR" smtClean="0"/>
              <a:t>35</a:t>
            </a:fld>
            <a:endParaRPr lang="fr-FR"/>
          </a:p>
        </p:txBody>
      </p:sp>
    </p:spTree>
    <p:extLst>
      <p:ext uri="{BB962C8B-B14F-4D97-AF65-F5344CB8AC3E}">
        <p14:creationId xmlns:p14="http://schemas.microsoft.com/office/powerpoint/2010/main" val="16161874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72590110-E3C5-4124-9680-0CFE93C2AC16}" type="slidenum">
              <a:rPr lang="fr-FR" smtClean="0"/>
              <a:t>3</a:t>
            </a:fld>
            <a:endParaRPr lang="fr-FR"/>
          </a:p>
        </p:txBody>
      </p:sp>
    </p:spTree>
    <p:extLst>
      <p:ext uri="{BB962C8B-B14F-4D97-AF65-F5344CB8AC3E}">
        <p14:creationId xmlns:p14="http://schemas.microsoft.com/office/powerpoint/2010/main" val="408622810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5"/>
          </p:nvPr>
        </p:nvSpPr>
        <p:spPr/>
        <p:txBody>
          <a:bodyPr/>
          <a:lstStyle/>
          <a:p>
            <a:fld id="{72590110-E3C5-4124-9680-0CFE93C2AC16}" type="slidenum">
              <a:rPr lang="fr-FR" smtClean="0"/>
              <a:t>36</a:t>
            </a:fld>
            <a:endParaRPr lang="fr-FR"/>
          </a:p>
        </p:txBody>
      </p:sp>
    </p:spTree>
    <p:extLst>
      <p:ext uri="{BB962C8B-B14F-4D97-AF65-F5344CB8AC3E}">
        <p14:creationId xmlns:p14="http://schemas.microsoft.com/office/powerpoint/2010/main" val="324906352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72590110-E3C5-4124-9680-0CFE93C2AC16}" type="slidenum">
              <a:rPr lang="fr-FR" smtClean="0"/>
              <a:t>37</a:t>
            </a:fld>
            <a:endParaRPr lang="fr-FR"/>
          </a:p>
        </p:txBody>
      </p:sp>
    </p:spTree>
    <p:extLst>
      <p:ext uri="{BB962C8B-B14F-4D97-AF65-F5344CB8AC3E}">
        <p14:creationId xmlns:p14="http://schemas.microsoft.com/office/powerpoint/2010/main" val="260979105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72590110-E3C5-4124-9680-0CFE93C2AC16}" type="slidenum">
              <a:rPr lang="fr-FR" smtClean="0"/>
              <a:t>8</a:t>
            </a:fld>
            <a:endParaRPr lang="fr-FR"/>
          </a:p>
        </p:txBody>
      </p:sp>
    </p:spTree>
    <p:extLst>
      <p:ext uri="{BB962C8B-B14F-4D97-AF65-F5344CB8AC3E}">
        <p14:creationId xmlns:p14="http://schemas.microsoft.com/office/powerpoint/2010/main" val="102378798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sz="1200" b="1" dirty="0">
                <a:effectLst/>
                <a:latin typeface="Times New Roman" panose="02020603050405020304" pitchFamily="18" charset="0"/>
                <a:ea typeface="Andale Sans UI"/>
                <a:cs typeface="Tahoma" panose="020B0604030504040204" pitchFamily="34" charset="0"/>
              </a:rPr>
              <a:t>Mali Médicaments : </a:t>
            </a:r>
            <a:r>
              <a:rPr lang="fr-FR" sz="1200" dirty="0">
                <a:effectLst/>
                <a:latin typeface="Times New Roman" panose="02020603050405020304" pitchFamily="18" charset="0"/>
                <a:ea typeface="Andale Sans UI"/>
                <a:cs typeface="Tahoma" panose="020B0604030504040204" pitchFamily="34" charset="0"/>
              </a:rPr>
              <a:t>Susciter un </a:t>
            </a:r>
            <a:r>
              <a:rPr lang="fr-FR" sz="1200" b="1" dirty="0">
                <a:effectLst/>
                <a:latin typeface="Times New Roman" panose="02020603050405020304" pitchFamily="18" charset="0"/>
                <a:ea typeface="Andale Sans UI"/>
                <a:cs typeface="Tahoma" panose="020B0604030504040204" pitchFamily="34" charset="0"/>
              </a:rPr>
              <a:t>développement sanitaire </a:t>
            </a:r>
            <a:r>
              <a:rPr lang="fr-FR" sz="1200" dirty="0">
                <a:effectLst/>
                <a:latin typeface="Times New Roman" panose="02020603050405020304" pitchFamily="18" charset="0"/>
                <a:ea typeface="Andale Sans UI"/>
                <a:cs typeface="Tahoma" panose="020B0604030504040204" pitchFamily="34" charset="0"/>
              </a:rPr>
              <a:t>et améliorer la situation médicale au </a:t>
            </a:r>
            <a:r>
              <a:rPr lang="fr-FR" sz="1200" b="0" dirty="0">
                <a:effectLst/>
                <a:latin typeface="Times New Roman" panose="02020603050405020304" pitchFamily="18" charset="0"/>
                <a:ea typeface="Andale Sans UI"/>
                <a:cs typeface="Tahoma" panose="020B0604030504040204" pitchFamily="34" charset="0"/>
              </a:rPr>
              <a:t>Mali,</a:t>
            </a:r>
            <a:r>
              <a:rPr lang="fr-FR" sz="1200" dirty="0">
                <a:effectLst/>
                <a:latin typeface="Times New Roman" panose="02020603050405020304" pitchFamily="18" charset="0"/>
                <a:ea typeface="Andale Sans UI"/>
                <a:cs typeface="Tahoma" panose="020B0604030504040204" pitchFamily="34" charset="0"/>
              </a:rPr>
              <a:t> en pays Dogon, zone rurale, notamment par l’envoi de fonds au niveau des dispensaires pour l’acquisition de médicaments, de </a:t>
            </a:r>
            <a:r>
              <a:rPr lang="fr-FR" sz="1200" b="1" dirty="0">
                <a:effectLst/>
                <a:latin typeface="Times New Roman" panose="02020603050405020304" pitchFamily="18" charset="0"/>
                <a:ea typeface="Andale Sans UI"/>
                <a:cs typeface="Tahoma" panose="020B0604030504040204" pitchFamily="34" charset="0"/>
              </a:rPr>
              <a:t>petits matériels de soins et en dotant les écoles de trousses de soins d’urgence et de médicaments de première nécessité. Lutte contre les maladies hydriques, en creusant des puits modernes à grand diamètre</a:t>
            </a:r>
            <a:r>
              <a:rPr lang="fr-FR" sz="1200" dirty="0">
                <a:effectLst/>
                <a:latin typeface="Times New Roman" panose="02020603050405020304" pitchFamily="18" charset="0"/>
                <a:ea typeface="Andale Sans UI"/>
                <a:cs typeface="Tahoma" panose="020B0604030504040204" pitchFamily="34" charset="0"/>
              </a:rPr>
              <a:t> (.19 construits) en réalisant des mini réseaux d’assainissement sans oublier des campagnes de </a:t>
            </a:r>
            <a:r>
              <a:rPr lang="fr-FR" sz="1200" b="1" dirty="0">
                <a:effectLst/>
                <a:latin typeface="Times New Roman" panose="02020603050405020304" pitchFamily="18" charset="0"/>
                <a:ea typeface="Andale Sans UI"/>
                <a:cs typeface="Tahoma" panose="020B0604030504040204" pitchFamily="34" charset="0"/>
              </a:rPr>
              <a:t>sensibilisation au bon usage de l’eau, aux règles d’hygiène et à la nécessité du lavage des mains. </a:t>
            </a:r>
          </a:p>
          <a:p>
            <a:endParaRPr lang="fr-FR" sz="1200" dirty="0">
              <a:effectLst/>
              <a:latin typeface="Times New Roman" panose="02020603050405020304" pitchFamily="18" charset="0"/>
              <a:ea typeface="Andale Sans UI"/>
              <a:cs typeface="Tahoma" panose="020B0604030504040204" pitchFamily="34" charset="0"/>
            </a:endParaRPr>
          </a:p>
          <a:p>
            <a:r>
              <a:rPr lang="fr-FR" sz="1200" b="1" dirty="0">
                <a:effectLst/>
                <a:latin typeface="Times New Roman" panose="02020603050405020304" pitchFamily="18" charset="0"/>
                <a:ea typeface="Andale Sans UI"/>
                <a:cs typeface="Tahoma" panose="020B0604030504040204" pitchFamily="34" charset="0"/>
              </a:rPr>
              <a:t>Ligue de l'Enseignement 78 (Trappes) : </a:t>
            </a:r>
            <a:r>
              <a:rPr lang="fr-FR" sz="1200" kern="150" dirty="0">
                <a:effectLst/>
                <a:latin typeface="Times New Roman" panose="02020603050405020304" pitchFamily="18" charset="0"/>
                <a:ea typeface="Andale Sans UI"/>
                <a:cs typeface="Tahoma" panose="020B0604030504040204" pitchFamily="34" charset="0"/>
              </a:rPr>
              <a:t>- Contribuer au progrès de l'éducation sous toutes ses formes, au service de l'idéal laïque et républicain, -Partage et échange de cultures. </a:t>
            </a:r>
            <a:r>
              <a:rPr lang="en-US" sz="1200" dirty="0" err="1">
                <a:effectLst/>
                <a:latin typeface="Times New Roman" panose="02020603050405020304" pitchFamily="18" charset="0"/>
                <a:ea typeface="Andale Sans UI"/>
                <a:cs typeface="Tahoma" panose="020B0604030504040204" pitchFamily="34" charset="0"/>
              </a:rPr>
              <a:t>Sénégal</a:t>
            </a:r>
            <a:r>
              <a:rPr lang="en-US" sz="1200" dirty="0">
                <a:effectLst/>
                <a:latin typeface="Times New Roman" panose="02020603050405020304" pitchFamily="18" charset="0"/>
                <a:ea typeface="Andale Sans UI"/>
                <a:cs typeface="Tahoma" panose="020B0604030504040204" pitchFamily="34" charset="0"/>
              </a:rPr>
              <a:t>, Burkina, Bangladesh, Equateur, Guatemala</a:t>
            </a:r>
          </a:p>
          <a:p>
            <a:endParaRPr lang="en-US" sz="1200" dirty="0">
              <a:effectLst/>
              <a:latin typeface="Times New Roman" panose="02020603050405020304" pitchFamily="18" charset="0"/>
              <a:cs typeface="Tahoma" panose="020B0604030504040204" pitchFamily="34" charset="0"/>
            </a:endParaRPr>
          </a:p>
          <a:p>
            <a:r>
              <a:rPr lang="fr-FR" sz="1200" b="1" dirty="0">
                <a:effectLst/>
                <a:latin typeface="Times New Roman" panose="02020603050405020304" pitchFamily="18" charset="0"/>
                <a:ea typeface="Andale Sans UI"/>
                <a:cs typeface="Tahoma" panose="020B0604030504040204" pitchFamily="34" charset="0"/>
              </a:rPr>
              <a:t>HAMAP, Halte Aux Mines Anti Personnel</a:t>
            </a:r>
            <a:r>
              <a:rPr lang="fr-FR" sz="1200" dirty="0">
                <a:effectLst/>
                <a:latin typeface="Times New Roman" panose="02020603050405020304" pitchFamily="18" charset="0"/>
                <a:ea typeface="Andale Sans UI"/>
                <a:cs typeface="Tahoma" panose="020B0604030504040204" pitchFamily="34" charset="0"/>
              </a:rPr>
              <a:t> (Siège à Chaville)</a:t>
            </a:r>
            <a:r>
              <a:rPr lang="en-US" sz="1200" dirty="0">
                <a:effectLst/>
                <a:latin typeface="Times New Roman" panose="02020603050405020304" pitchFamily="18" charset="0"/>
                <a:ea typeface="Andale Sans UI"/>
                <a:cs typeface="Tahoma" panose="020B0604030504040204" pitchFamily="34" charset="0"/>
              </a:rPr>
              <a:t> : </a:t>
            </a:r>
            <a:r>
              <a:rPr lang="fr-FR" sz="1200" b="1" kern="150" dirty="0">
                <a:effectLst/>
                <a:latin typeface="Times New Roman" panose="02020603050405020304" pitchFamily="18" charset="0"/>
                <a:ea typeface="Andale Sans UI"/>
                <a:cs typeface="Tahoma" panose="020B0604030504040204" pitchFamily="34" charset="0"/>
              </a:rPr>
              <a:t>Mines anti-personnelles, Ingénierie, Education, Santé et hygiène, </a:t>
            </a:r>
            <a:r>
              <a:rPr lang="fr-FR" sz="1200" b="1" dirty="0">
                <a:effectLst/>
                <a:latin typeface="Times New Roman" panose="02020603050405020304" pitchFamily="18" charset="0"/>
                <a:ea typeface="Andale Sans UI"/>
                <a:cs typeface="Tahoma" panose="020B0604030504040204" pitchFamily="34" charset="0"/>
              </a:rPr>
              <a:t>Eau et assainissement</a:t>
            </a:r>
            <a:r>
              <a:rPr lang="fr-FR" sz="1200" dirty="0">
                <a:effectLst/>
                <a:latin typeface="Times New Roman" panose="02020603050405020304" pitchFamily="18" charset="0"/>
                <a:ea typeface="Andale Sans UI"/>
                <a:cs typeface="Tahoma" panose="020B0604030504040204" pitchFamily="34" charset="0"/>
              </a:rPr>
              <a:t>. Zones ; Afrique, Irak, Asie (</a:t>
            </a:r>
            <a:r>
              <a:rPr lang="fr-FR" sz="1200" dirty="0" err="1">
                <a:effectLst/>
                <a:latin typeface="Times New Roman" panose="02020603050405020304" pitchFamily="18" charset="0"/>
                <a:ea typeface="Andale Sans UI"/>
                <a:cs typeface="Tahoma" panose="020B0604030504040204" pitchFamily="34" charset="0"/>
              </a:rPr>
              <a:t>Bouthan</a:t>
            </a:r>
            <a:r>
              <a:rPr lang="fr-FR" sz="1200" dirty="0">
                <a:effectLst/>
                <a:latin typeface="Times New Roman" panose="02020603050405020304" pitchFamily="18" charset="0"/>
                <a:ea typeface="Andale Sans UI"/>
                <a:cs typeface="Tahoma" panose="020B0604030504040204" pitchFamily="34" charset="0"/>
              </a:rPr>
              <a:t>), </a:t>
            </a:r>
            <a:r>
              <a:rPr lang="fr-FR" sz="1200" dirty="0" err="1">
                <a:effectLst/>
                <a:latin typeface="Times New Roman" panose="02020603050405020304" pitchFamily="18" charset="0"/>
                <a:ea typeface="Andale Sans UI"/>
                <a:cs typeface="Tahoma" panose="020B0604030504040204" pitchFamily="34" charset="0"/>
              </a:rPr>
              <a:t>Haiti</a:t>
            </a:r>
            <a:endParaRPr lang="fr-FR" sz="1200" dirty="0">
              <a:effectLst/>
              <a:latin typeface="Times New Roman" panose="02020603050405020304" pitchFamily="18" charset="0"/>
              <a:ea typeface="Andale Sans UI"/>
              <a:cs typeface="Tahoma" panose="020B0604030504040204" pitchFamily="34" charset="0"/>
            </a:endParaRPr>
          </a:p>
          <a:p>
            <a:r>
              <a:rPr lang="fr-FR" sz="1200" b="1" dirty="0">
                <a:effectLst/>
                <a:latin typeface="Times New Roman" panose="02020603050405020304" pitchFamily="18" charset="0"/>
                <a:ea typeface="Andale Sans UI"/>
                <a:cs typeface="Tahoma" panose="020B0604030504040204" pitchFamily="34" charset="0"/>
              </a:rPr>
              <a:t>ASAPEA</a:t>
            </a:r>
            <a:r>
              <a:rPr lang="fr-FR" sz="1200" dirty="0">
                <a:effectLst/>
                <a:latin typeface="Times New Roman" panose="02020603050405020304" pitchFamily="18" charset="0"/>
                <a:ea typeface="Andale Sans UI"/>
                <a:cs typeface="Tahoma" panose="020B0604030504040204" pitchFamily="34" charset="0"/>
              </a:rPr>
              <a:t> : </a:t>
            </a:r>
            <a:r>
              <a:rPr lang="fr-FR" sz="1200" b="1" dirty="0">
                <a:effectLst/>
                <a:latin typeface="Times New Roman" panose="02020603050405020304" pitchFamily="18" charset="0"/>
                <a:ea typeface="Andale Sans UI"/>
                <a:cs typeface="Tahoma" panose="020B0604030504040204" pitchFamily="34" charset="0"/>
              </a:rPr>
              <a:t>Association de Soutien aux Actions de Prévention et d’Education en Afrique</a:t>
            </a:r>
          </a:p>
          <a:p>
            <a:r>
              <a:rPr lang="fr-FR" sz="1200" b="1" dirty="0">
                <a:effectLst/>
                <a:latin typeface="Times New Roman" panose="02020603050405020304" pitchFamily="18" charset="0"/>
                <a:ea typeface="Andale Sans UI"/>
                <a:cs typeface="Tahoma" panose="020B0604030504040204" pitchFamily="34" charset="0"/>
              </a:rPr>
              <a:t>UNICEF : </a:t>
            </a:r>
            <a:r>
              <a:rPr lang="fr-FR" sz="1200" dirty="0">
                <a:effectLst/>
                <a:latin typeface="Times New Roman" panose="02020603050405020304" pitchFamily="18" charset="0"/>
                <a:ea typeface="Andale Sans UI"/>
                <a:cs typeface="Tahoma" panose="020B0604030504040204" pitchFamily="34" charset="0"/>
              </a:rPr>
              <a:t>Aide à l’enfance à travers le monde</a:t>
            </a:r>
            <a:r>
              <a:rPr lang="fr-FR" sz="1200" b="1" dirty="0">
                <a:effectLst/>
                <a:latin typeface="Times New Roman" panose="02020603050405020304" pitchFamily="18" charset="0"/>
                <a:ea typeface="Andale Sans UI"/>
                <a:cs typeface="Tahoma" panose="020B0604030504040204" pitchFamily="34" charset="0"/>
              </a:rPr>
              <a:t> </a:t>
            </a:r>
            <a:r>
              <a:rPr lang="fr-FR" sz="1200" dirty="0">
                <a:effectLst/>
                <a:latin typeface="Times New Roman" panose="02020603050405020304" pitchFamily="18" charset="0"/>
                <a:ea typeface="Andale Sans UI"/>
                <a:cs typeface="Tahoma" panose="020B0604030504040204" pitchFamily="34" charset="0"/>
              </a:rPr>
              <a:t>(Sénégal, Djibouti, Madagascar), forage de puits, collecte de livres</a:t>
            </a:r>
          </a:p>
          <a:p>
            <a:r>
              <a:rPr lang="fr-FR" sz="1200" b="1" dirty="0">
                <a:effectLst/>
                <a:latin typeface="Times New Roman" panose="02020603050405020304" pitchFamily="18" charset="0"/>
                <a:ea typeface="Andale Sans UI"/>
                <a:cs typeface="Tahoma" panose="020B0604030504040204" pitchFamily="34" charset="0"/>
              </a:rPr>
              <a:t>VVSNS (Vivre au village solidarité Nord Sud) : </a:t>
            </a:r>
            <a:r>
              <a:rPr lang="fr-FR" sz="1200" kern="150" dirty="0">
                <a:effectLst/>
                <a:latin typeface="Times New Roman" panose="02020603050405020304" pitchFamily="18" charset="0"/>
                <a:ea typeface="Andale Sans UI"/>
                <a:cs typeface="Tahoma" panose="020B0604030504040204" pitchFamily="34" charset="0"/>
              </a:rPr>
              <a:t>Aide à l'éducation au développement et à la santé dans des villages enclavés du </a:t>
            </a:r>
            <a:r>
              <a:rPr lang="fr-FR" sz="1200" b="1" kern="150" dirty="0">
                <a:effectLst/>
                <a:latin typeface="Times New Roman" panose="02020603050405020304" pitchFamily="18" charset="0"/>
                <a:ea typeface="Andale Sans UI"/>
                <a:cs typeface="Tahoma" panose="020B0604030504040204" pitchFamily="34" charset="0"/>
              </a:rPr>
              <a:t>Cameroun</a:t>
            </a:r>
            <a:endParaRPr lang="fr-FR" sz="1200" kern="150" dirty="0">
              <a:effectLst/>
              <a:latin typeface="Times New Roman" panose="02020603050405020304" pitchFamily="18" charset="0"/>
              <a:ea typeface="Andale Sans UI"/>
              <a:cs typeface="Tahoma" panose="020B0604030504040204" pitchFamily="34" charset="0"/>
            </a:endParaRPr>
          </a:p>
          <a:p>
            <a:r>
              <a:rPr lang="fr-FR" sz="1200" kern="150" dirty="0">
                <a:effectLst/>
                <a:latin typeface="Times New Roman" panose="02020603050405020304" pitchFamily="18" charset="0"/>
                <a:ea typeface="Andale Sans UI"/>
                <a:cs typeface="Tahoma" panose="020B0604030504040204" pitchFamily="34" charset="0"/>
              </a:rPr>
              <a:t> </a:t>
            </a:r>
          </a:p>
          <a:p>
            <a:r>
              <a:rPr lang="fr-FR" sz="1200" b="1" dirty="0">
                <a:effectLst/>
                <a:latin typeface="Times New Roman" panose="02020603050405020304" pitchFamily="18" charset="0"/>
                <a:ea typeface="Andale Sans UI"/>
                <a:cs typeface="Tahoma" panose="020B0604030504040204" pitchFamily="34" charset="0"/>
              </a:rPr>
              <a:t>YCID (Yvelines Coopération Internationale et Développement) </a:t>
            </a:r>
            <a:r>
              <a:rPr lang="fr-FR" sz="1200" dirty="0">
                <a:effectLst/>
                <a:latin typeface="Times New Roman" panose="02020603050405020304" pitchFamily="18" charset="0"/>
                <a:ea typeface="Andale Sans UI"/>
                <a:cs typeface="Tahoma" panose="020B0604030504040204" pitchFamily="34" charset="0"/>
              </a:rPr>
              <a:t>: </a:t>
            </a:r>
            <a:r>
              <a:rPr lang="fr-FR" sz="1200" kern="150" dirty="0">
                <a:effectLst/>
                <a:latin typeface="Times New Roman" panose="02020603050405020304" pitchFamily="18" charset="0"/>
                <a:ea typeface="Andale Sans UI"/>
                <a:cs typeface="Tahoma" panose="020B0604030504040204" pitchFamily="34" charset="0"/>
              </a:rPr>
              <a:t>Groupement d’intérêt public. Soutien aux associations yvelinoises d’aide au développement. Bourses pour jeunes 15-25 ans, </a:t>
            </a:r>
            <a:r>
              <a:rPr lang="fr-FR" sz="1200" dirty="0">
                <a:effectLst/>
                <a:latin typeface="Times New Roman" panose="02020603050405020304" pitchFamily="18" charset="0"/>
                <a:ea typeface="Andale Sans UI"/>
                <a:cs typeface="Tahoma" panose="020B0604030504040204" pitchFamily="34" charset="0"/>
              </a:rPr>
              <a:t>Opération „1 cahier 1 crayon“ : Financement fournitures scolaires pour le </a:t>
            </a:r>
            <a:r>
              <a:rPr lang="fr-FR" sz="1200" b="1" dirty="0">
                <a:effectLst/>
                <a:latin typeface="Times New Roman" panose="02020603050405020304" pitchFamily="18" charset="0"/>
                <a:ea typeface="Andale Sans UI"/>
                <a:cs typeface="Tahoma" panose="020B0604030504040204" pitchFamily="34" charset="0"/>
              </a:rPr>
              <a:t>Tchad</a:t>
            </a:r>
            <a:r>
              <a:rPr lang="fr-FR" sz="1200" dirty="0">
                <a:effectLst/>
                <a:latin typeface="Times New Roman" panose="02020603050405020304" pitchFamily="18" charset="0"/>
                <a:ea typeface="Andale Sans UI"/>
                <a:cs typeface="Tahoma" panose="020B0604030504040204" pitchFamily="34" charset="0"/>
              </a:rPr>
              <a:t>. 1 euro -donnée, l’</a:t>
            </a:r>
            <a:r>
              <a:rPr lang="fr-FR" sz="1200" dirty="0" err="1">
                <a:effectLst/>
                <a:latin typeface="Times New Roman" panose="02020603050405020304" pitchFamily="18" charset="0"/>
                <a:ea typeface="Andale Sans UI"/>
                <a:cs typeface="Tahoma" panose="020B0604030504040204" pitchFamily="34" charset="0"/>
              </a:rPr>
              <a:t>Ycid</a:t>
            </a:r>
            <a:r>
              <a:rPr lang="fr-FR" sz="1200" dirty="0">
                <a:effectLst/>
                <a:latin typeface="Times New Roman" panose="02020603050405020304" pitchFamily="18" charset="0"/>
                <a:ea typeface="Andale Sans UI"/>
                <a:cs typeface="Tahoma" panose="020B0604030504040204" pitchFamily="34" charset="0"/>
              </a:rPr>
              <a:t> donne l’autre </a:t>
            </a:r>
          </a:p>
          <a:p>
            <a:pPr marL="0" marR="0" lvl="0" indent="0" algn="l" defTabSz="914400" rtl="0" eaLnBrk="1" fontAlgn="auto" latinLnBrk="0" hangingPunct="1">
              <a:lnSpc>
                <a:spcPct val="100000"/>
              </a:lnSpc>
              <a:spcBef>
                <a:spcPts val="0"/>
              </a:spcBef>
              <a:spcAft>
                <a:spcPts val="0"/>
              </a:spcAft>
              <a:buClrTx/>
              <a:buSzTx/>
              <a:buFontTx/>
              <a:buNone/>
              <a:tabLst/>
              <a:defRPr/>
            </a:pPr>
            <a:r>
              <a:rPr lang="fr-FR" b="1" dirty="0" err="1"/>
              <a:t>Endé</a:t>
            </a:r>
            <a:r>
              <a:rPr lang="fr-FR" b="1" dirty="0"/>
              <a:t>, un jardin au Mali :</a:t>
            </a:r>
            <a:r>
              <a:rPr lang="fr-FR" dirty="0"/>
              <a:t> souveraineté Alimentaire</a:t>
            </a:r>
          </a:p>
          <a:p>
            <a:endParaRPr lang="fr-FR" dirty="0"/>
          </a:p>
        </p:txBody>
      </p:sp>
      <p:sp>
        <p:nvSpPr>
          <p:cNvPr id="4" name="Espace réservé du numéro de diapositive 3"/>
          <p:cNvSpPr>
            <a:spLocks noGrp="1"/>
          </p:cNvSpPr>
          <p:nvPr>
            <p:ph type="sldNum" sz="quarter" idx="5"/>
          </p:nvPr>
        </p:nvSpPr>
        <p:spPr/>
        <p:txBody>
          <a:bodyPr/>
          <a:lstStyle/>
          <a:p>
            <a:fld id="{72590110-E3C5-4124-9680-0CFE93C2AC16}" type="slidenum">
              <a:rPr lang="fr-FR" smtClean="0"/>
              <a:t>9</a:t>
            </a:fld>
            <a:endParaRPr lang="fr-FR"/>
          </a:p>
        </p:txBody>
      </p:sp>
    </p:spTree>
    <p:extLst>
      <p:ext uri="{BB962C8B-B14F-4D97-AF65-F5344CB8AC3E}">
        <p14:creationId xmlns:p14="http://schemas.microsoft.com/office/powerpoint/2010/main" val="257216077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72590110-E3C5-4124-9680-0CFE93C2AC16}" type="slidenum">
              <a:rPr lang="fr-FR" smtClean="0"/>
              <a:t>12</a:t>
            </a:fld>
            <a:endParaRPr lang="fr-FR"/>
          </a:p>
        </p:txBody>
      </p:sp>
    </p:spTree>
    <p:extLst>
      <p:ext uri="{BB962C8B-B14F-4D97-AF65-F5344CB8AC3E}">
        <p14:creationId xmlns:p14="http://schemas.microsoft.com/office/powerpoint/2010/main" val="102054522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72590110-E3C5-4124-9680-0CFE93C2AC16}" type="slidenum">
              <a:rPr lang="fr-FR" smtClean="0"/>
              <a:t>13</a:t>
            </a:fld>
            <a:endParaRPr lang="fr-FR"/>
          </a:p>
        </p:txBody>
      </p:sp>
    </p:spTree>
    <p:extLst>
      <p:ext uri="{BB962C8B-B14F-4D97-AF65-F5344CB8AC3E}">
        <p14:creationId xmlns:p14="http://schemas.microsoft.com/office/powerpoint/2010/main" val="13844152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6"/>
        <p:cNvGrpSpPr/>
        <p:nvPr/>
      </p:nvGrpSpPr>
      <p:grpSpPr>
        <a:xfrm>
          <a:off x="0" y="0"/>
          <a:ext cx="0" cy="0"/>
          <a:chOff x="0" y="0"/>
          <a:chExt cx="0" cy="0"/>
        </a:xfrm>
      </p:grpSpPr>
      <p:sp>
        <p:nvSpPr>
          <p:cNvPr id="77" name="Google Shape;77;p3:notes"/>
          <p:cNvSpPr txBox="1">
            <a:spLocks noGrp="1"/>
          </p:cNvSpPr>
          <p:nvPr>
            <p:ph type="body" idx="1"/>
          </p:nvPr>
        </p:nvSpPr>
        <p:spPr>
          <a:xfrm>
            <a:off x="688817" y="4822269"/>
            <a:ext cx="5510530" cy="3945493"/>
          </a:xfrm>
          <a:prstGeom prst="rect">
            <a:avLst/>
          </a:prstGeom>
        </p:spPr>
        <p:txBody>
          <a:bodyPr spcFirstLastPara="1" wrap="square" lIns="96600" tIns="48300" rIns="96600" bIns="48300" anchor="t" anchorCtr="0">
            <a:noAutofit/>
          </a:bodyPr>
          <a:lstStyle/>
          <a:p>
            <a:pPr marL="0" lvl="0" indent="0" algn="l" rtl="0">
              <a:spcBef>
                <a:spcPts val="210"/>
              </a:spcBef>
              <a:spcAft>
                <a:spcPts val="0"/>
              </a:spcAft>
              <a:buNone/>
            </a:pPr>
            <a:endParaRPr/>
          </a:p>
        </p:txBody>
      </p:sp>
      <p:sp>
        <p:nvSpPr>
          <p:cNvPr id="78" name="Google Shape;78;p3:notes"/>
          <p:cNvSpPr>
            <a:spLocks noGrp="1" noRot="1" noChangeAspect="1"/>
          </p:cNvSpPr>
          <p:nvPr>
            <p:ph type="sldImg" idx="2"/>
          </p:nvPr>
        </p:nvSpPr>
        <p:spPr>
          <a:xfrm>
            <a:off x="439738" y="1252538"/>
            <a:ext cx="6008687" cy="3381375"/>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Espace réservé de l'image des diapositives 1">
            <a:extLst>
              <a:ext uri="{FF2B5EF4-FFF2-40B4-BE49-F238E27FC236}">
                <a16:creationId xmlns:a16="http://schemas.microsoft.com/office/drawing/2014/main" id="{CC38CA5F-A077-8A85-43C4-D39DF6704F53}"/>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8371" name="Espace réservé des notes 2">
            <a:extLst>
              <a:ext uri="{FF2B5EF4-FFF2-40B4-BE49-F238E27FC236}">
                <a16:creationId xmlns:a16="http://schemas.microsoft.com/office/drawing/2014/main" id="{7B543100-2036-DF7D-B3C2-B8D1BB879731}"/>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fr-CA" altLang="fr-FR"/>
          </a:p>
        </p:txBody>
      </p:sp>
      <p:sp>
        <p:nvSpPr>
          <p:cNvPr id="58372" name="Espace réservé du numéro de diapositive 3">
            <a:extLst>
              <a:ext uri="{FF2B5EF4-FFF2-40B4-BE49-F238E27FC236}">
                <a16:creationId xmlns:a16="http://schemas.microsoft.com/office/drawing/2014/main" id="{85E3302A-AA90-C361-4568-27F21AAFDB52}"/>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700">
                <a:solidFill>
                  <a:schemeClr val="tx1"/>
                </a:solidFill>
                <a:latin typeface="Calibri" panose="020F0502020204030204" pitchFamily="34" charset="0"/>
              </a:defRPr>
            </a:lvl1pPr>
            <a:lvl2pPr marL="742950" indent="-285750">
              <a:spcBef>
                <a:spcPct val="30000"/>
              </a:spcBef>
              <a:defRPr sz="700">
                <a:solidFill>
                  <a:schemeClr val="tx1"/>
                </a:solidFill>
                <a:latin typeface="Calibri" panose="020F0502020204030204" pitchFamily="34" charset="0"/>
              </a:defRPr>
            </a:lvl2pPr>
            <a:lvl3pPr marL="1143000" indent="-228600">
              <a:spcBef>
                <a:spcPct val="30000"/>
              </a:spcBef>
              <a:defRPr sz="700">
                <a:solidFill>
                  <a:schemeClr val="tx1"/>
                </a:solidFill>
                <a:latin typeface="Calibri" panose="020F0502020204030204" pitchFamily="34" charset="0"/>
              </a:defRPr>
            </a:lvl3pPr>
            <a:lvl4pPr marL="1600200" indent="-228600">
              <a:spcBef>
                <a:spcPct val="30000"/>
              </a:spcBef>
              <a:defRPr sz="700">
                <a:solidFill>
                  <a:schemeClr val="tx1"/>
                </a:solidFill>
                <a:latin typeface="Calibri" panose="020F0502020204030204" pitchFamily="34" charset="0"/>
              </a:defRPr>
            </a:lvl4pPr>
            <a:lvl5pPr marL="2057400" indent="-228600">
              <a:spcBef>
                <a:spcPct val="30000"/>
              </a:spcBef>
              <a:defRPr sz="700">
                <a:solidFill>
                  <a:schemeClr val="tx1"/>
                </a:solidFill>
                <a:latin typeface="Calibri" panose="020F0502020204030204" pitchFamily="34" charset="0"/>
              </a:defRPr>
            </a:lvl5pPr>
            <a:lvl6pPr marL="2514600" indent="-228600" eaLnBrk="0" fontAlgn="base" hangingPunct="0">
              <a:spcBef>
                <a:spcPct val="30000"/>
              </a:spcBef>
              <a:spcAft>
                <a:spcPct val="0"/>
              </a:spcAft>
              <a:defRPr sz="700">
                <a:solidFill>
                  <a:schemeClr val="tx1"/>
                </a:solidFill>
                <a:latin typeface="Calibri" panose="020F0502020204030204" pitchFamily="34" charset="0"/>
              </a:defRPr>
            </a:lvl6pPr>
            <a:lvl7pPr marL="2971800" indent="-228600" eaLnBrk="0" fontAlgn="base" hangingPunct="0">
              <a:spcBef>
                <a:spcPct val="30000"/>
              </a:spcBef>
              <a:spcAft>
                <a:spcPct val="0"/>
              </a:spcAft>
              <a:defRPr sz="700">
                <a:solidFill>
                  <a:schemeClr val="tx1"/>
                </a:solidFill>
                <a:latin typeface="Calibri" panose="020F0502020204030204" pitchFamily="34" charset="0"/>
              </a:defRPr>
            </a:lvl7pPr>
            <a:lvl8pPr marL="3429000" indent="-228600" eaLnBrk="0" fontAlgn="base" hangingPunct="0">
              <a:spcBef>
                <a:spcPct val="30000"/>
              </a:spcBef>
              <a:spcAft>
                <a:spcPct val="0"/>
              </a:spcAft>
              <a:defRPr sz="700">
                <a:solidFill>
                  <a:schemeClr val="tx1"/>
                </a:solidFill>
                <a:latin typeface="Calibri" panose="020F0502020204030204" pitchFamily="34" charset="0"/>
              </a:defRPr>
            </a:lvl8pPr>
            <a:lvl9pPr marL="3886200" indent="-228600" eaLnBrk="0" fontAlgn="base" hangingPunct="0">
              <a:spcBef>
                <a:spcPct val="30000"/>
              </a:spcBef>
              <a:spcAft>
                <a:spcPct val="0"/>
              </a:spcAft>
              <a:defRPr sz="700">
                <a:solidFill>
                  <a:schemeClr val="tx1"/>
                </a:solidFill>
                <a:latin typeface="Calibri" panose="020F0502020204030204" pitchFamily="34" charset="0"/>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0126A81E-D7ED-4762-84A7-78B30FCD27C4}" type="slidenum">
              <a:rPr kumimoji="0" lang="fr-FR" altLang="fr-FR" sz="1300" b="0" i="0" u="none" strike="noStrike" kern="1200" cap="none" spc="0" normalizeH="0" baseline="0" noProof="0" smtClean="0">
                <a:ln>
                  <a:noFill/>
                </a:ln>
                <a:solidFill>
                  <a:prstClr val="black"/>
                </a:solidFill>
                <a:effectLst/>
                <a:uLnTx/>
                <a:uFillTx/>
                <a:latin typeface="Calibri" panose="020F0502020204030204" pitchFamily="34" charset="0"/>
                <a:ea typeface="+mn-ea"/>
                <a:cs typeface="Arial" panose="020B0604020202020204" pitchFamily="34" charset="0"/>
              </a:rPr>
              <a:pPr marL="0" marR="0" lvl="0" indent="0" algn="r" defTabSz="914400" rtl="0" eaLnBrk="0" fontAlgn="base" latinLnBrk="0" hangingPunct="0">
                <a:lnSpc>
                  <a:spcPct val="100000"/>
                </a:lnSpc>
                <a:spcBef>
                  <a:spcPct val="0"/>
                </a:spcBef>
                <a:spcAft>
                  <a:spcPct val="0"/>
                </a:spcAft>
                <a:buClrTx/>
                <a:buSzTx/>
                <a:buFontTx/>
                <a:buNone/>
                <a:tabLst/>
                <a:defRPr/>
              </a:pPr>
              <a:t>15</a:t>
            </a:fld>
            <a:endParaRPr kumimoji="0" lang="fr-FR" altLang="fr-FR" sz="1300" b="0" i="0" u="none" strike="noStrike" kern="1200" cap="none" spc="0" normalizeH="0" baseline="0" noProof="0">
              <a:ln>
                <a:noFill/>
              </a:ln>
              <a:solidFill>
                <a:prstClr val="black"/>
              </a:solidFill>
              <a:effectLst/>
              <a:uLnTx/>
              <a:uFillTx/>
              <a:latin typeface="Calibri" panose="020F0502020204030204" pitchFamily="34" charset="0"/>
              <a:ea typeface="+mn-ea"/>
              <a:cs typeface="Arial" panose="020B060402020202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4.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15.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16.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17.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15.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18.xml.rels><?xml version="1.0" encoding="UTF-8" standalone="yes"?>
<Relationships xmlns="http://schemas.openxmlformats.org/package/2006/relationships"><Relationship Id="rId3" Type="http://schemas.microsoft.com/office/2007/relationships/hdphoto" Target="../media/hdphoto5.wdp"/><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19.xml.rels><?xml version="1.0" encoding="UTF-8" standalone="yes"?>
<Relationships xmlns="http://schemas.openxmlformats.org/package/2006/relationships"><Relationship Id="rId3" Type="http://schemas.microsoft.com/office/2007/relationships/hdphoto" Target="../media/hdphoto6.wdp"/><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2.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3" Type="http://schemas.microsoft.com/office/2007/relationships/hdphoto" Target="../media/hdphoto5.wdp"/><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3" Type="http://schemas.microsoft.com/office/2007/relationships/hdphoto" Target="../media/hdphoto6.wdp"/><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xml.rels><?xml version="1.0" encoding="UTF-8" standalone="yes"?>
<Relationships xmlns="http://schemas.openxmlformats.org/package/2006/relationships"><Relationship Id="rId3" Type="http://schemas.microsoft.com/office/2007/relationships/hdphoto" Target="../media/hdphoto7.wdp"/><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8.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uverture 1">
    <p:bg>
      <p:bgPr>
        <a:blipFill dpi="0" rotWithShape="1">
          <a:blip r:embed="rId2" cstate="email">
            <a:extLst>
              <a:ext uri="{BEBA8EAE-BF5A-486C-A8C5-ECC9F3942E4B}">
                <a14:imgProps xmlns:a14="http://schemas.microsoft.com/office/drawing/2010/main">
                  <a14:imgLayer r:embed="rId3">
                    <a14:imgEffect>
                      <a14:brightnessContrast bright="20000"/>
                    </a14:imgEffect>
                  </a14:imgLayer>
                </a14:imgProps>
              </a:ex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7" name="Image 6">
            <a:extLst>
              <a:ext uri="{FF2B5EF4-FFF2-40B4-BE49-F238E27FC236}">
                <a16:creationId xmlns:a16="http://schemas.microsoft.com/office/drawing/2014/main" id="{9C9FC24E-82C5-4BB9-B4EA-203FB96D6FBF}"/>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293099" y="1847629"/>
            <a:ext cx="3028384" cy="3162742"/>
          </a:xfrm>
          <a:prstGeom prst="rect">
            <a:avLst/>
          </a:prstGeom>
        </p:spPr>
      </p:pic>
      <p:sp>
        <p:nvSpPr>
          <p:cNvPr id="11" name="Espace réservé du texte 10">
            <a:extLst>
              <a:ext uri="{FF2B5EF4-FFF2-40B4-BE49-F238E27FC236}">
                <a16:creationId xmlns:a16="http://schemas.microsoft.com/office/drawing/2014/main" id="{83F09CDE-ED27-49F0-A279-CD0C229FB049}"/>
              </a:ext>
            </a:extLst>
          </p:cNvPr>
          <p:cNvSpPr>
            <a:spLocks noGrp="1"/>
          </p:cNvSpPr>
          <p:nvPr>
            <p:ph type="body" sz="quarter" idx="10" hasCustomPrompt="1"/>
          </p:nvPr>
        </p:nvSpPr>
        <p:spPr>
          <a:xfrm>
            <a:off x="4806950" y="2187575"/>
            <a:ext cx="6316679" cy="1855788"/>
          </a:xfrm>
          <a:prstGeom prst="rect">
            <a:avLst/>
          </a:prstGeom>
        </p:spPr>
        <p:txBody>
          <a:bodyPr>
            <a:noAutofit/>
          </a:bodyPr>
          <a:lstStyle>
            <a:lvl1pPr marL="0" indent="0">
              <a:buNone/>
              <a:defRPr sz="7200">
                <a:solidFill>
                  <a:schemeClr val="bg1"/>
                </a:solidFill>
                <a:latin typeface="Futura Condensed BQ" pitchFamily="50" charset="0"/>
              </a:defRPr>
            </a:lvl1pPr>
          </a:lstStyle>
          <a:p>
            <a:pPr lvl="0"/>
            <a:r>
              <a:rPr lang="fr-FR"/>
              <a:t>TITRE DE LA PRÉSENTATION</a:t>
            </a:r>
          </a:p>
        </p:txBody>
      </p:sp>
      <p:sp>
        <p:nvSpPr>
          <p:cNvPr id="13" name="Espace réservé du texte 12">
            <a:extLst>
              <a:ext uri="{FF2B5EF4-FFF2-40B4-BE49-F238E27FC236}">
                <a16:creationId xmlns:a16="http://schemas.microsoft.com/office/drawing/2014/main" id="{99D7F603-58EE-4873-8175-AC7A55EBB586}"/>
              </a:ext>
            </a:extLst>
          </p:cNvPr>
          <p:cNvSpPr>
            <a:spLocks noGrp="1"/>
          </p:cNvSpPr>
          <p:nvPr>
            <p:ph type="body" sz="quarter" idx="11" hasCustomPrompt="1"/>
          </p:nvPr>
        </p:nvSpPr>
        <p:spPr>
          <a:xfrm>
            <a:off x="4806951" y="4298950"/>
            <a:ext cx="6345238" cy="711200"/>
          </a:xfrm>
          <a:prstGeom prst="rect">
            <a:avLst/>
          </a:prstGeom>
        </p:spPr>
        <p:txBody>
          <a:bodyPr>
            <a:normAutofit/>
          </a:bodyPr>
          <a:lstStyle>
            <a:lvl1pPr marL="0" indent="0">
              <a:buNone/>
              <a:defRPr sz="3600">
                <a:solidFill>
                  <a:schemeClr val="bg1"/>
                </a:solidFill>
                <a:latin typeface="Futura Condensed BQ" pitchFamily="50" charset="0"/>
              </a:defRPr>
            </a:lvl1pPr>
          </a:lstStyle>
          <a:p>
            <a:pPr lvl="0"/>
            <a:r>
              <a:rPr lang="fr-FR"/>
              <a:t>SOUS-TITRE DE LA PRÉSENTATION</a:t>
            </a:r>
          </a:p>
        </p:txBody>
      </p:sp>
    </p:spTree>
    <p:extLst>
      <p:ext uri="{BB962C8B-B14F-4D97-AF65-F5344CB8AC3E}">
        <p14:creationId xmlns:p14="http://schemas.microsoft.com/office/powerpoint/2010/main" val="294394798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hapitre 3">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4" name="Espace réservé de la date 3">
            <a:extLst>
              <a:ext uri="{FF2B5EF4-FFF2-40B4-BE49-F238E27FC236}">
                <a16:creationId xmlns:a16="http://schemas.microsoft.com/office/drawing/2014/main" id="{42993CDF-3719-4451-AC53-7CD658C3A9E5}"/>
              </a:ext>
            </a:extLst>
          </p:cNvPr>
          <p:cNvSpPr>
            <a:spLocks noGrp="1"/>
          </p:cNvSpPr>
          <p:nvPr>
            <p:ph type="dt" sz="half" idx="10"/>
          </p:nvPr>
        </p:nvSpPr>
        <p:spPr/>
        <p:txBody>
          <a:bodyPr/>
          <a:lstStyle/>
          <a:p>
            <a:fld id="{ECD391C3-FA9B-49C9-8E56-9AD97569413E}" type="datetime1">
              <a:rPr lang="fr-FR" smtClean="0"/>
              <a:t>17/04/2023</a:t>
            </a:fld>
            <a:endParaRPr lang="fr-FR"/>
          </a:p>
        </p:txBody>
      </p:sp>
      <p:sp>
        <p:nvSpPr>
          <p:cNvPr id="5" name="Espace réservé du pied de page 4">
            <a:extLst>
              <a:ext uri="{FF2B5EF4-FFF2-40B4-BE49-F238E27FC236}">
                <a16:creationId xmlns:a16="http://schemas.microsoft.com/office/drawing/2014/main" id="{4A76A9F7-E55D-4F50-8CB1-0AAC67A051C0}"/>
              </a:ext>
            </a:extLst>
          </p:cNvPr>
          <p:cNvSpPr>
            <a:spLocks noGrp="1"/>
          </p:cNvSpPr>
          <p:nvPr>
            <p:ph type="ftr" sz="quarter" idx="11"/>
          </p:nvPr>
        </p:nvSpPr>
        <p:spPr/>
        <p:txBody>
          <a:bodyPr/>
          <a:lstStyle/>
          <a:p>
            <a:r>
              <a:rPr lang="fr-FR"/>
              <a:t>NDO -  L'Injustice climatique, un exemple type, l'Amazonie - 9/12/2022</a:t>
            </a:r>
          </a:p>
        </p:txBody>
      </p:sp>
      <p:sp>
        <p:nvSpPr>
          <p:cNvPr id="6" name="Espace réservé du numéro de diapositive 5">
            <a:extLst>
              <a:ext uri="{FF2B5EF4-FFF2-40B4-BE49-F238E27FC236}">
                <a16:creationId xmlns:a16="http://schemas.microsoft.com/office/drawing/2014/main" id="{0AB680D9-0389-4C29-9D04-9A0FE5DB0E0C}"/>
              </a:ext>
            </a:extLst>
          </p:cNvPr>
          <p:cNvSpPr>
            <a:spLocks noGrp="1"/>
          </p:cNvSpPr>
          <p:nvPr>
            <p:ph type="sldNum" sz="quarter" idx="12"/>
          </p:nvPr>
        </p:nvSpPr>
        <p:spPr/>
        <p:txBody>
          <a:bodyPr/>
          <a:lstStyle/>
          <a:p>
            <a:fld id="{A499A7D5-FBE8-44D4-B972-2090F672617E}" type="slidenum">
              <a:rPr lang="fr-FR" smtClean="0"/>
              <a:t>‹N°›</a:t>
            </a:fld>
            <a:endParaRPr lang="fr-FR"/>
          </a:p>
        </p:txBody>
      </p:sp>
      <p:sp>
        <p:nvSpPr>
          <p:cNvPr id="8" name="Parallélogramme 3">
            <a:extLst>
              <a:ext uri="{FF2B5EF4-FFF2-40B4-BE49-F238E27FC236}">
                <a16:creationId xmlns:a16="http://schemas.microsoft.com/office/drawing/2014/main" id="{C32615F0-2CF0-456A-A09D-FB9509C9B875}"/>
              </a:ext>
            </a:extLst>
          </p:cNvPr>
          <p:cNvSpPr/>
          <p:nvPr userDrawn="1"/>
        </p:nvSpPr>
        <p:spPr>
          <a:xfrm>
            <a:off x="3581400" y="0"/>
            <a:ext cx="8610600" cy="6871252"/>
          </a:xfrm>
          <a:custGeom>
            <a:avLst/>
            <a:gdLst>
              <a:gd name="connsiteX0" fmla="*/ 0 w 3207026"/>
              <a:gd name="connsiteY0" fmla="*/ 2703444 h 2703444"/>
              <a:gd name="connsiteX1" fmla="*/ 675861 w 3207026"/>
              <a:gd name="connsiteY1" fmla="*/ 0 h 2703444"/>
              <a:gd name="connsiteX2" fmla="*/ 3207026 w 3207026"/>
              <a:gd name="connsiteY2" fmla="*/ 0 h 2703444"/>
              <a:gd name="connsiteX3" fmla="*/ 2531165 w 3207026"/>
              <a:gd name="connsiteY3" fmla="*/ 2703444 h 2703444"/>
              <a:gd name="connsiteX4" fmla="*/ 0 w 3207026"/>
              <a:gd name="connsiteY4" fmla="*/ 2703444 h 2703444"/>
              <a:gd name="connsiteX0" fmla="*/ 0 w 3233531"/>
              <a:gd name="connsiteY0" fmla="*/ 2703444 h 2703444"/>
              <a:gd name="connsiteX1" fmla="*/ 675861 w 3233531"/>
              <a:gd name="connsiteY1" fmla="*/ 0 h 2703444"/>
              <a:gd name="connsiteX2" fmla="*/ 3207026 w 3233531"/>
              <a:gd name="connsiteY2" fmla="*/ 0 h 2703444"/>
              <a:gd name="connsiteX3" fmla="*/ 3233531 w 3233531"/>
              <a:gd name="connsiteY3" fmla="*/ 2676940 h 2703444"/>
              <a:gd name="connsiteX4" fmla="*/ 0 w 3233531"/>
              <a:gd name="connsiteY4" fmla="*/ 2703444 h 2703444"/>
              <a:gd name="connsiteX0" fmla="*/ 0 w 3233531"/>
              <a:gd name="connsiteY0" fmla="*/ 2703444 h 2703444"/>
              <a:gd name="connsiteX1" fmla="*/ 675861 w 3233531"/>
              <a:gd name="connsiteY1" fmla="*/ 0 h 2703444"/>
              <a:gd name="connsiteX2" fmla="*/ 3220278 w 3233531"/>
              <a:gd name="connsiteY2" fmla="*/ 0 h 2703444"/>
              <a:gd name="connsiteX3" fmla="*/ 3233531 w 3233531"/>
              <a:gd name="connsiteY3" fmla="*/ 2676940 h 2703444"/>
              <a:gd name="connsiteX4" fmla="*/ 0 w 3233531"/>
              <a:gd name="connsiteY4" fmla="*/ 2703444 h 2703444"/>
              <a:gd name="connsiteX0" fmla="*/ 0 w 3233531"/>
              <a:gd name="connsiteY0" fmla="*/ 2703444 h 2703444"/>
              <a:gd name="connsiteX1" fmla="*/ 675861 w 3233531"/>
              <a:gd name="connsiteY1" fmla="*/ 0 h 2703444"/>
              <a:gd name="connsiteX2" fmla="*/ 3230414 w 3233531"/>
              <a:gd name="connsiteY2" fmla="*/ 0 h 2703444"/>
              <a:gd name="connsiteX3" fmla="*/ 3233531 w 3233531"/>
              <a:gd name="connsiteY3" fmla="*/ 2676940 h 2703444"/>
              <a:gd name="connsiteX4" fmla="*/ 0 w 3233531"/>
              <a:gd name="connsiteY4" fmla="*/ 2703444 h 2703444"/>
              <a:gd name="connsiteX0" fmla="*/ 0 w 3233531"/>
              <a:gd name="connsiteY0" fmla="*/ 2703444 h 2703444"/>
              <a:gd name="connsiteX1" fmla="*/ 675861 w 3233531"/>
              <a:gd name="connsiteY1" fmla="*/ 0 h 2703444"/>
              <a:gd name="connsiteX2" fmla="*/ 3230414 w 3233531"/>
              <a:gd name="connsiteY2" fmla="*/ 0 h 2703444"/>
              <a:gd name="connsiteX3" fmla="*/ 3233531 w 3233531"/>
              <a:gd name="connsiteY3" fmla="*/ 2703060 h 2703444"/>
              <a:gd name="connsiteX4" fmla="*/ 0 w 3233531"/>
              <a:gd name="connsiteY4" fmla="*/ 2703444 h 2703444"/>
              <a:gd name="connsiteX0" fmla="*/ 0 w 3233531"/>
              <a:gd name="connsiteY0" fmla="*/ 2708668 h 2708668"/>
              <a:gd name="connsiteX1" fmla="*/ 675861 w 3233531"/>
              <a:gd name="connsiteY1" fmla="*/ 0 h 2708668"/>
              <a:gd name="connsiteX2" fmla="*/ 3230414 w 3233531"/>
              <a:gd name="connsiteY2" fmla="*/ 0 h 2708668"/>
              <a:gd name="connsiteX3" fmla="*/ 3233531 w 3233531"/>
              <a:gd name="connsiteY3" fmla="*/ 2703060 h 2708668"/>
              <a:gd name="connsiteX4" fmla="*/ 0 w 3233531"/>
              <a:gd name="connsiteY4" fmla="*/ 2708668 h 2708668"/>
              <a:gd name="connsiteX0" fmla="*/ 0 w 3223395"/>
              <a:gd name="connsiteY0" fmla="*/ 2708668 h 2708668"/>
              <a:gd name="connsiteX1" fmla="*/ 665725 w 3223395"/>
              <a:gd name="connsiteY1" fmla="*/ 0 h 2708668"/>
              <a:gd name="connsiteX2" fmla="*/ 3220278 w 3223395"/>
              <a:gd name="connsiteY2" fmla="*/ 0 h 2708668"/>
              <a:gd name="connsiteX3" fmla="*/ 3223395 w 3223395"/>
              <a:gd name="connsiteY3" fmla="*/ 2703060 h 2708668"/>
              <a:gd name="connsiteX4" fmla="*/ 0 w 3223395"/>
              <a:gd name="connsiteY4" fmla="*/ 2708668 h 2708668"/>
              <a:gd name="connsiteX0" fmla="*/ 0 w 3223395"/>
              <a:gd name="connsiteY0" fmla="*/ 2708668 h 2708668"/>
              <a:gd name="connsiteX1" fmla="*/ 2176058 w 3223395"/>
              <a:gd name="connsiteY1" fmla="*/ 0 h 2708668"/>
              <a:gd name="connsiteX2" fmla="*/ 3220278 w 3223395"/>
              <a:gd name="connsiteY2" fmla="*/ 0 h 2708668"/>
              <a:gd name="connsiteX3" fmla="*/ 3223395 w 3223395"/>
              <a:gd name="connsiteY3" fmla="*/ 2703060 h 2708668"/>
              <a:gd name="connsiteX4" fmla="*/ 0 w 3223395"/>
              <a:gd name="connsiteY4" fmla="*/ 2708668 h 27086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23395" h="2708668">
                <a:moveTo>
                  <a:pt x="0" y="2708668"/>
                </a:moveTo>
                <a:lnTo>
                  <a:pt x="2176058" y="0"/>
                </a:lnTo>
                <a:lnTo>
                  <a:pt x="3220278" y="0"/>
                </a:lnTo>
                <a:cubicBezTo>
                  <a:pt x="3224696" y="892313"/>
                  <a:pt x="3218977" y="1810747"/>
                  <a:pt x="3223395" y="2703060"/>
                </a:cubicBezTo>
                <a:lnTo>
                  <a:pt x="0" y="2708668"/>
                </a:lnTo>
                <a:close/>
              </a:path>
            </a:pathLst>
          </a:custGeom>
          <a:solidFill>
            <a:srgbClr val="FF6620"/>
          </a:solidFill>
          <a:ln>
            <a:solidFill>
              <a:srgbClr val="FF662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9" name="object 7">
            <a:extLst>
              <a:ext uri="{FF2B5EF4-FFF2-40B4-BE49-F238E27FC236}">
                <a16:creationId xmlns:a16="http://schemas.microsoft.com/office/drawing/2014/main" id="{B57CC33B-1D07-4300-8153-3B65E9158A82}"/>
              </a:ext>
            </a:extLst>
          </p:cNvPr>
          <p:cNvSpPr/>
          <p:nvPr userDrawn="1"/>
        </p:nvSpPr>
        <p:spPr>
          <a:xfrm>
            <a:off x="8818187" y="244477"/>
            <a:ext cx="2724149" cy="1266824"/>
          </a:xfrm>
          <a:prstGeom prst="rect">
            <a:avLst/>
          </a:prstGeom>
          <a:blipFill>
            <a:blip r:embed="rId3"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Tree>
    <p:extLst>
      <p:ext uri="{BB962C8B-B14F-4D97-AF65-F5344CB8AC3E}">
        <p14:creationId xmlns:p14="http://schemas.microsoft.com/office/powerpoint/2010/main" val="380183595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hapitre 4">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4" name="Espace réservé de la date 3">
            <a:extLst>
              <a:ext uri="{FF2B5EF4-FFF2-40B4-BE49-F238E27FC236}">
                <a16:creationId xmlns:a16="http://schemas.microsoft.com/office/drawing/2014/main" id="{42993CDF-3719-4451-AC53-7CD658C3A9E5}"/>
              </a:ext>
            </a:extLst>
          </p:cNvPr>
          <p:cNvSpPr>
            <a:spLocks noGrp="1"/>
          </p:cNvSpPr>
          <p:nvPr>
            <p:ph type="dt" sz="half" idx="10"/>
          </p:nvPr>
        </p:nvSpPr>
        <p:spPr/>
        <p:txBody>
          <a:bodyPr/>
          <a:lstStyle/>
          <a:p>
            <a:fld id="{6588DC91-1D05-4663-8905-C389B23741BB}" type="datetime1">
              <a:rPr lang="fr-FR" smtClean="0"/>
              <a:t>17/04/2023</a:t>
            </a:fld>
            <a:endParaRPr lang="fr-FR"/>
          </a:p>
        </p:txBody>
      </p:sp>
      <p:sp>
        <p:nvSpPr>
          <p:cNvPr id="5" name="Espace réservé du pied de page 4">
            <a:extLst>
              <a:ext uri="{FF2B5EF4-FFF2-40B4-BE49-F238E27FC236}">
                <a16:creationId xmlns:a16="http://schemas.microsoft.com/office/drawing/2014/main" id="{4A76A9F7-E55D-4F50-8CB1-0AAC67A051C0}"/>
              </a:ext>
            </a:extLst>
          </p:cNvPr>
          <p:cNvSpPr>
            <a:spLocks noGrp="1"/>
          </p:cNvSpPr>
          <p:nvPr>
            <p:ph type="ftr" sz="quarter" idx="11"/>
          </p:nvPr>
        </p:nvSpPr>
        <p:spPr/>
        <p:txBody>
          <a:bodyPr/>
          <a:lstStyle/>
          <a:p>
            <a:r>
              <a:rPr lang="fr-FR"/>
              <a:t>NDO -  L'Injustice climatique, un exemple type, l'Amazonie - 9/12/2022</a:t>
            </a:r>
          </a:p>
        </p:txBody>
      </p:sp>
      <p:sp>
        <p:nvSpPr>
          <p:cNvPr id="6" name="Espace réservé du numéro de diapositive 5">
            <a:extLst>
              <a:ext uri="{FF2B5EF4-FFF2-40B4-BE49-F238E27FC236}">
                <a16:creationId xmlns:a16="http://schemas.microsoft.com/office/drawing/2014/main" id="{0AB680D9-0389-4C29-9D04-9A0FE5DB0E0C}"/>
              </a:ext>
            </a:extLst>
          </p:cNvPr>
          <p:cNvSpPr>
            <a:spLocks noGrp="1"/>
          </p:cNvSpPr>
          <p:nvPr>
            <p:ph type="sldNum" sz="quarter" idx="12"/>
          </p:nvPr>
        </p:nvSpPr>
        <p:spPr/>
        <p:txBody>
          <a:bodyPr/>
          <a:lstStyle/>
          <a:p>
            <a:fld id="{A499A7D5-FBE8-44D4-B972-2090F672617E}" type="slidenum">
              <a:rPr lang="fr-FR" smtClean="0"/>
              <a:t>‹N°›</a:t>
            </a:fld>
            <a:endParaRPr lang="fr-FR"/>
          </a:p>
        </p:txBody>
      </p:sp>
      <p:sp>
        <p:nvSpPr>
          <p:cNvPr id="8" name="Parallélogramme 3">
            <a:extLst>
              <a:ext uri="{FF2B5EF4-FFF2-40B4-BE49-F238E27FC236}">
                <a16:creationId xmlns:a16="http://schemas.microsoft.com/office/drawing/2014/main" id="{C32615F0-2CF0-456A-A09D-FB9509C9B875}"/>
              </a:ext>
            </a:extLst>
          </p:cNvPr>
          <p:cNvSpPr/>
          <p:nvPr userDrawn="1"/>
        </p:nvSpPr>
        <p:spPr>
          <a:xfrm>
            <a:off x="3581400" y="0"/>
            <a:ext cx="8610600" cy="6871252"/>
          </a:xfrm>
          <a:custGeom>
            <a:avLst/>
            <a:gdLst>
              <a:gd name="connsiteX0" fmla="*/ 0 w 3207026"/>
              <a:gd name="connsiteY0" fmla="*/ 2703444 h 2703444"/>
              <a:gd name="connsiteX1" fmla="*/ 675861 w 3207026"/>
              <a:gd name="connsiteY1" fmla="*/ 0 h 2703444"/>
              <a:gd name="connsiteX2" fmla="*/ 3207026 w 3207026"/>
              <a:gd name="connsiteY2" fmla="*/ 0 h 2703444"/>
              <a:gd name="connsiteX3" fmla="*/ 2531165 w 3207026"/>
              <a:gd name="connsiteY3" fmla="*/ 2703444 h 2703444"/>
              <a:gd name="connsiteX4" fmla="*/ 0 w 3207026"/>
              <a:gd name="connsiteY4" fmla="*/ 2703444 h 2703444"/>
              <a:gd name="connsiteX0" fmla="*/ 0 w 3233531"/>
              <a:gd name="connsiteY0" fmla="*/ 2703444 h 2703444"/>
              <a:gd name="connsiteX1" fmla="*/ 675861 w 3233531"/>
              <a:gd name="connsiteY1" fmla="*/ 0 h 2703444"/>
              <a:gd name="connsiteX2" fmla="*/ 3207026 w 3233531"/>
              <a:gd name="connsiteY2" fmla="*/ 0 h 2703444"/>
              <a:gd name="connsiteX3" fmla="*/ 3233531 w 3233531"/>
              <a:gd name="connsiteY3" fmla="*/ 2676940 h 2703444"/>
              <a:gd name="connsiteX4" fmla="*/ 0 w 3233531"/>
              <a:gd name="connsiteY4" fmla="*/ 2703444 h 2703444"/>
              <a:gd name="connsiteX0" fmla="*/ 0 w 3233531"/>
              <a:gd name="connsiteY0" fmla="*/ 2703444 h 2703444"/>
              <a:gd name="connsiteX1" fmla="*/ 675861 w 3233531"/>
              <a:gd name="connsiteY1" fmla="*/ 0 h 2703444"/>
              <a:gd name="connsiteX2" fmla="*/ 3220278 w 3233531"/>
              <a:gd name="connsiteY2" fmla="*/ 0 h 2703444"/>
              <a:gd name="connsiteX3" fmla="*/ 3233531 w 3233531"/>
              <a:gd name="connsiteY3" fmla="*/ 2676940 h 2703444"/>
              <a:gd name="connsiteX4" fmla="*/ 0 w 3233531"/>
              <a:gd name="connsiteY4" fmla="*/ 2703444 h 2703444"/>
              <a:gd name="connsiteX0" fmla="*/ 0 w 3233531"/>
              <a:gd name="connsiteY0" fmla="*/ 2703444 h 2703444"/>
              <a:gd name="connsiteX1" fmla="*/ 675861 w 3233531"/>
              <a:gd name="connsiteY1" fmla="*/ 0 h 2703444"/>
              <a:gd name="connsiteX2" fmla="*/ 3230414 w 3233531"/>
              <a:gd name="connsiteY2" fmla="*/ 0 h 2703444"/>
              <a:gd name="connsiteX3" fmla="*/ 3233531 w 3233531"/>
              <a:gd name="connsiteY3" fmla="*/ 2676940 h 2703444"/>
              <a:gd name="connsiteX4" fmla="*/ 0 w 3233531"/>
              <a:gd name="connsiteY4" fmla="*/ 2703444 h 2703444"/>
              <a:gd name="connsiteX0" fmla="*/ 0 w 3233531"/>
              <a:gd name="connsiteY0" fmla="*/ 2703444 h 2703444"/>
              <a:gd name="connsiteX1" fmla="*/ 675861 w 3233531"/>
              <a:gd name="connsiteY1" fmla="*/ 0 h 2703444"/>
              <a:gd name="connsiteX2" fmla="*/ 3230414 w 3233531"/>
              <a:gd name="connsiteY2" fmla="*/ 0 h 2703444"/>
              <a:gd name="connsiteX3" fmla="*/ 3233531 w 3233531"/>
              <a:gd name="connsiteY3" fmla="*/ 2703060 h 2703444"/>
              <a:gd name="connsiteX4" fmla="*/ 0 w 3233531"/>
              <a:gd name="connsiteY4" fmla="*/ 2703444 h 2703444"/>
              <a:gd name="connsiteX0" fmla="*/ 0 w 3233531"/>
              <a:gd name="connsiteY0" fmla="*/ 2708668 h 2708668"/>
              <a:gd name="connsiteX1" fmla="*/ 675861 w 3233531"/>
              <a:gd name="connsiteY1" fmla="*/ 0 h 2708668"/>
              <a:gd name="connsiteX2" fmla="*/ 3230414 w 3233531"/>
              <a:gd name="connsiteY2" fmla="*/ 0 h 2708668"/>
              <a:gd name="connsiteX3" fmla="*/ 3233531 w 3233531"/>
              <a:gd name="connsiteY3" fmla="*/ 2703060 h 2708668"/>
              <a:gd name="connsiteX4" fmla="*/ 0 w 3233531"/>
              <a:gd name="connsiteY4" fmla="*/ 2708668 h 2708668"/>
              <a:gd name="connsiteX0" fmla="*/ 0 w 3223395"/>
              <a:gd name="connsiteY0" fmla="*/ 2708668 h 2708668"/>
              <a:gd name="connsiteX1" fmla="*/ 665725 w 3223395"/>
              <a:gd name="connsiteY1" fmla="*/ 0 h 2708668"/>
              <a:gd name="connsiteX2" fmla="*/ 3220278 w 3223395"/>
              <a:gd name="connsiteY2" fmla="*/ 0 h 2708668"/>
              <a:gd name="connsiteX3" fmla="*/ 3223395 w 3223395"/>
              <a:gd name="connsiteY3" fmla="*/ 2703060 h 2708668"/>
              <a:gd name="connsiteX4" fmla="*/ 0 w 3223395"/>
              <a:gd name="connsiteY4" fmla="*/ 2708668 h 2708668"/>
              <a:gd name="connsiteX0" fmla="*/ 0 w 3223395"/>
              <a:gd name="connsiteY0" fmla="*/ 2708668 h 2708668"/>
              <a:gd name="connsiteX1" fmla="*/ 2176058 w 3223395"/>
              <a:gd name="connsiteY1" fmla="*/ 0 h 2708668"/>
              <a:gd name="connsiteX2" fmla="*/ 3220278 w 3223395"/>
              <a:gd name="connsiteY2" fmla="*/ 0 h 2708668"/>
              <a:gd name="connsiteX3" fmla="*/ 3223395 w 3223395"/>
              <a:gd name="connsiteY3" fmla="*/ 2703060 h 2708668"/>
              <a:gd name="connsiteX4" fmla="*/ 0 w 3223395"/>
              <a:gd name="connsiteY4" fmla="*/ 2708668 h 27086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23395" h="2708668">
                <a:moveTo>
                  <a:pt x="0" y="2708668"/>
                </a:moveTo>
                <a:lnTo>
                  <a:pt x="2176058" y="0"/>
                </a:lnTo>
                <a:lnTo>
                  <a:pt x="3220278" y="0"/>
                </a:lnTo>
                <a:cubicBezTo>
                  <a:pt x="3224696" y="892313"/>
                  <a:pt x="3218977" y="1810747"/>
                  <a:pt x="3223395" y="2703060"/>
                </a:cubicBezTo>
                <a:lnTo>
                  <a:pt x="0" y="2708668"/>
                </a:lnTo>
                <a:close/>
              </a:path>
            </a:pathLst>
          </a:custGeom>
          <a:solidFill>
            <a:srgbClr val="FF6620"/>
          </a:solidFill>
          <a:ln>
            <a:solidFill>
              <a:srgbClr val="FF662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9" name="object 7">
            <a:extLst>
              <a:ext uri="{FF2B5EF4-FFF2-40B4-BE49-F238E27FC236}">
                <a16:creationId xmlns:a16="http://schemas.microsoft.com/office/drawing/2014/main" id="{B57CC33B-1D07-4300-8153-3B65E9158A82}"/>
              </a:ext>
            </a:extLst>
          </p:cNvPr>
          <p:cNvSpPr/>
          <p:nvPr userDrawn="1"/>
        </p:nvSpPr>
        <p:spPr>
          <a:xfrm>
            <a:off x="8818187" y="244477"/>
            <a:ext cx="2724149" cy="1266824"/>
          </a:xfrm>
          <a:prstGeom prst="rect">
            <a:avLst/>
          </a:prstGeom>
          <a:blipFill>
            <a:blip r:embed="rId3"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Tree>
    <p:extLst>
      <p:ext uri="{BB962C8B-B14F-4D97-AF65-F5344CB8AC3E}">
        <p14:creationId xmlns:p14="http://schemas.microsoft.com/office/powerpoint/2010/main" val="51717994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hapitre 5">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4" name="Espace réservé de la date 3">
            <a:extLst>
              <a:ext uri="{FF2B5EF4-FFF2-40B4-BE49-F238E27FC236}">
                <a16:creationId xmlns:a16="http://schemas.microsoft.com/office/drawing/2014/main" id="{42993CDF-3719-4451-AC53-7CD658C3A9E5}"/>
              </a:ext>
            </a:extLst>
          </p:cNvPr>
          <p:cNvSpPr>
            <a:spLocks noGrp="1"/>
          </p:cNvSpPr>
          <p:nvPr>
            <p:ph type="dt" sz="half" idx="10"/>
          </p:nvPr>
        </p:nvSpPr>
        <p:spPr/>
        <p:txBody>
          <a:bodyPr/>
          <a:lstStyle/>
          <a:p>
            <a:fld id="{46BBFD68-F67E-4850-9240-33E39459A1E0}" type="datetime1">
              <a:rPr lang="fr-FR" smtClean="0"/>
              <a:t>17/04/2023</a:t>
            </a:fld>
            <a:endParaRPr lang="fr-FR"/>
          </a:p>
        </p:txBody>
      </p:sp>
      <p:sp>
        <p:nvSpPr>
          <p:cNvPr id="5" name="Espace réservé du pied de page 4">
            <a:extLst>
              <a:ext uri="{FF2B5EF4-FFF2-40B4-BE49-F238E27FC236}">
                <a16:creationId xmlns:a16="http://schemas.microsoft.com/office/drawing/2014/main" id="{4A76A9F7-E55D-4F50-8CB1-0AAC67A051C0}"/>
              </a:ext>
            </a:extLst>
          </p:cNvPr>
          <p:cNvSpPr>
            <a:spLocks noGrp="1"/>
          </p:cNvSpPr>
          <p:nvPr>
            <p:ph type="ftr" sz="quarter" idx="11"/>
          </p:nvPr>
        </p:nvSpPr>
        <p:spPr/>
        <p:txBody>
          <a:bodyPr/>
          <a:lstStyle/>
          <a:p>
            <a:r>
              <a:rPr lang="fr-FR"/>
              <a:t>NDO -  L'Injustice climatique, un exemple type, l'Amazonie - 9/12/2022</a:t>
            </a:r>
          </a:p>
        </p:txBody>
      </p:sp>
      <p:sp>
        <p:nvSpPr>
          <p:cNvPr id="6" name="Espace réservé du numéro de diapositive 5">
            <a:extLst>
              <a:ext uri="{FF2B5EF4-FFF2-40B4-BE49-F238E27FC236}">
                <a16:creationId xmlns:a16="http://schemas.microsoft.com/office/drawing/2014/main" id="{0AB680D9-0389-4C29-9D04-9A0FE5DB0E0C}"/>
              </a:ext>
            </a:extLst>
          </p:cNvPr>
          <p:cNvSpPr>
            <a:spLocks noGrp="1"/>
          </p:cNvSpPr>
          <p:nvPr>
            <p:ph type="sldNum" sz="quarter" idx="12"/>
          </p:nvPr>
        </p:nvSpPr>
        <p:spPr/>
        <p:txBody>
          <a:bodyPr/>
          <a:lstStyle/>
          <a:p>
            <a:fld id="{A499A7D5-FBE8-44D4-B972-2090F672617E}" type="slidenum">
              <a:rPr lang="fr-FR" smtClean="0"/>
              <a:t>‹N°›</a:t>
            </a:fld>
            <a:endParaRPr lang="fr-FR"/>
          </a:p>
        </p:txBody>
      </p:sp>
      <p:sp>
        <p:nvSpPr>
          <p:cNvPr id="8" name="Parallélogramme 3">
            <a:extLst>
              <a:ext uri="{FF2B5EF4-FFF2-40B4-BE49-F238E27FC236}">
                <a16:creationId xmlns:a16="http://schemas.microsoft.com/office/drawing/2014/main" id="{C32615F0-2CF0-456A-A09D-FB9509C9B875}"/>
              </a:ext>
            </a:extLst>
          </p:cNvPr>
          <p:cNvSpPr/>
          <p:nvPr userDrawn="1"/>
        </p:nvSpPr>
        <p:spPr>
          <a:xfrm>
            <a:off x="3581400" y="0"/>
            <a:ext cx="8610600" cy="6871252"/>
          </a:xfrm>
          <a:custGeom>
            <a:avLst/>
            <a:gdLst>
              <a:gd name="connsiteX0" fmla="*/ 0 w 3207026"/>
              <a:gd name="connsiteY0" fmla="*/ 2703444 h 2703444"/>
              <a:gd name="connsiteX1" fmla="*/ 675861 w 3207026"/>
              <a:gd name="connsiteY1" fmla="*/ 0 h 2703444"/>
              <a:gd name="connsiteX2" fmla="*/ 3207026 w 3207026"/>
              <a:gd name="connsiteY2" fmla="*/ 0 h 2703444"/>
              <a:gd name="connsiteX3" fmla="*/ 2531165 w 3207026"/>
              <a:gd name="connsiteY3" fmla="*/ 2703444 h 2703444"/>
              <a:gd name="connsiteX4" fmla="*/ 0 w 3207026"/>
              <a:gd name="connsiteY4" fmla="*/ 2703444 h 2703444"/>
              <a:gd name="connsiteX0" fmla="*/ 0 w 3233531"/>
              <a:gd name="connsiteY0" fmla="*/ 2703444 h 2703444"/>
              <a:gd name="connsiteX1" fmla="*/ 675861 w 3233531"/>
              <a:gd name="connsiteY1" fmla="*/ 0 h 2703444"/>
              <a:gd name="connsiteX2" fmla="*/ 3207026 w 3233531"/>
              <a:gd name="connsiteY2" fmla="*/ 0 h 2703444"/>
              <a:gd name="connsiteX3" fmla="*/ 3233531 w 3233531"/>
              <a:gd name="connsiteY3" fmla="*/ 2676940 h 2703444"/>
              <a:gd name="connsiteX4" fmla="*/ 0 w 3233531"/>
              <a:gd name="connsiteY4" fmla="*/ 2703444 h 2703444"/>
              <a:gd name="connsiteX0" fmla="*/ 0 w 3233531"/>
              <a:gd name="connsiteY0" fmla="*/ 2703444 h 2703444"/>
              <a:gd name="connsiteX1" fmla="*/ 675861 w 3233531"/>
              <a:gd name="connsiteY1" fmla="*/ 0 h 2703444"/>
              <a:gd name="connsiteX2" fmla="*/ 3220278 w 3233531"/>
              <a:gd name="connsiteY2" fmla="*/ 0 h 2703444"/>
              <a:gd name="connsiteX3" fmla="*/ 3233531 w 3233531"/>
              <a:gd name="connsiteY3" fmla="*/ 2676940 h 2703444"/>
              <a:gd name="connsiteX4" fmla="*/ 0 w 3233531"/>
              <a:gd name="connsiteY4" fmla="*/ 2703444 h 2703444"/>
              <a:gd name="connsiteX0" fmla="*/ 0 w 3233531"/>
              <a:gd name="connsiteY0" fmla="*/ 2703444 h 2703444"/>
              <a:gd name="connsiteX1" fmla="*/ 675861 w 3233531"/>
              <a:gd name="connsiteY1" fmla="*/ 0 h 2703444"/>
              <a:gd name="connsiteX2" fmla="*/ 3230414 w 3233531"/>
              <a:gd name="connsiteY2" fmla="*/ 0 h 2703444"/>
              <a:gd name="connsiteX3" fmla="*/ 3233531 w 3233531"/>
              <a:gd name="connsiteY3" fmla="*/ 2676940 h 2703444"/>
              <a:gd name="connsiteX4" fmla="*/ 0 w 3233531"/>
              <a:gd name="connsiteY4" fmla="*/ 2703444 h 2703444"/>
              <a:gd name="connsiteX0" fmla="*/ 0 w 3233531"/>
              <a:gd name="connsiteY0" fmla="*/ 2703444 h 2703444"/>
              <a:gd name="connsiteX1" fmla="*/ 675861 w 3233531"/>
              <a:gd name="connsiteY1" fmla="*/ 0 h 2703444"/>
              <a:gd name="connsiteX2" fmla="*/ 3230414 w 3233531"/>
              <a:gd name="connsiteY2" fmla="*/ 0 h 2703444"/>
              <a:gd name="connsiteX3" fmla="*/ 3233531 w 3233531"/>
              <a:gd name="connsiteY3" fmla="*/ 2703060 h 2703444"/>
              <a:gd name="connsiteX4" fmla="*/ 0 w 3233531"/>
              <a:gd name="connsiteY4" fmla="*/ 2703444 h 2703444"/>
              <a:gd name="connsiteX0" fmla="*/ 0 w 3233531"/>
              <a:gd name="connsiteY0" fmla="*/ 2708668 h 2708668"/>
              <a:gd name="connsiteX1" fmla="*/ 675861 w 3233531"/>
              <a:gd name="connsiteY1" fmla="*/ 0 h 2708668"/>
              <a:gd name="connsiteX2" fmla="*/ 3230414 w 3233531"/>
              <a:gd name="connsiteY2" fmla="*/ 0 h 2708668"/>
              <a:gd name="connsiteX3" fmla="*/ 3233531 w 3233531"/>
              <a:gd name="connsiteY3" fmla="*/ 2703060 h 2708668"/>
              <a:gd name="connsiteX4" fmla="*/ 0 w 3233531"/>
              <a:gd name="connsiteY4" fmla="*/ 2708668 h 2708668"/>
              <a:gd name="connsiteX0" fmla="*/ 0 w 3223395"/>
              <a:gd name="connsiteY0" fmla="*/ 2708668 h 2708668"/>
              <a:gd name="connsiteX1" fmla="*/ 665725 w 3223395"/>
              <a:gd name="connsiteY1" fmla="*/ 0 h 2708668"/>
              <a:gd name="connsiteX2" fmla="*/ 3220278 w 3223395"/>
              <a:gd name="connsiteY2" fmla="*/ 0 h 2708668"/>
              <a:gd name="connsiteX3" fmla="*/ 3223395 w 3223395"/>
              <a:gd name="connsiteY3" fmla="*/ 2703060 h 2708668"/>
              <a:gd name="connsiteX4" fmla="*/ 0 w 3223395"/>
              <a:gd name="connsiteY4" fmla="*/ 2708668 h 2708668"/>
              <a:gd name="connsiteX0" fmla="*/ 0 w 3223395"/>
              <a:gd name="connsiteY0" fmla="*/ 2708668 h 2708668"/>
              <a:gd name="connsiteX1" fmla="*/ 2176058 w 3223395"/>
              <a:gd name="connsiteY1" fmla="*/ 0 h 2708668"/>
              <a:gd name="connsiteX2" fmla="*/ 3220278 w 3223395"/>
              <a:gd name="connsiteY2" fmla="*/ 0 h 2708668"/>
              <a:gd name="connsiteX3" fmla="*/ 3223395 w 3223395"/>
              <a:gd name="connsiteY3" fmla="*/ 2703060 h 2708668"/>
              <a:gd name="connsiteX4" fmla="*/ 0 w 3223395"/>
              <a:gd name="connsiteY4" fmla="*/ 2708668 h 27086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23395" h="2708668">
                <a:moveTo>
                  <a:pt x="0" y="2708668"/>
                </a:moveTo>
                <a:lnTo>
                  <a:pt x="2176058" y="0"/>
                </a:lnTo>
                <a:lnTo>
                  <a:pt x="3220278" y="0"/>
                </a:lnTo>
                <a:cubicBezTo>
                  <a:pt x="3224696" y="892313"/>
                  <a:pt x="3218977" y="1810747"/>
                  <a:pt x="3223395" y="2703060"/>
                </a:cubicBezTo>
                <a:lnTo>
                  <a:pt x="0" y="2708668"/>
                </a:lnTo>
                <a:close/>
              </a:path>
            </a:pathLst>
          </a:custGeom>
          <a:solidFill>
            <a:srgbClr val="FF6620"/>
          </a:solidFill>
          <a:ln>
            <a:solidFill>
              <a:srgbClr val="FF662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9" name="object 7">
            <a:extLst>
              <a:ext uri="{FF2B5EF4-FFF2-40B4-BE49-F238E27FC236}">
                <a16:creationId xmlns:a16="http://schemas.microsoft.com/office/drawing/2014/main" id="{B57CC33B-1D07-4300-8153-3B65E9158A82}"/>
              </a:ext>
            </a:extLst>
          </p:cNvPr>
          <p:cNvSpPr/>
          <p:nvPr userDrawn="1"/>
        </p:nvSpPr>
        <p:spPr>
          <a:xfrm>
            <a:off x="8818187" y="244477"/>
            <a:ext cx="2724149" cy="1266824"/>
          </a:xfrm>
          <a:prstGeom prst="rect">
            <a:avLst/>
          </a:prstGeom>
          <a:blipFill>
            <a:blip r:embed="rId3"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Tree>
    <p:extLst>
      <p:ext uri="{BB962C8B-B14F-4D97-AF65-F5344CB8AC3E}">
        <p14:creationId xmlns:p14="http://schemas.microsoft.com/office/powerpoint/2010/main" val="141613987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hapitre 6">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4" name="Espace réservé de la date 3">
            <a:extLst>
              <a:ext uri="{FF2B5EF4-FFF2-40B4-BE49-F238E27FC236}">
                <a16:creationId xmlns:a16="http://schemas.microsoft.com/office/drawing/2014/main" id="{42993CDF-3719-4451-AC53-7CD658C3A9E5}"/>
              </a:ext>
            </a:extLst>
          </p:cNvPr>
          <p:cNvSpPr>
            <a:spLocks noGrp="1"/>
          </p:cNvSpPr>
          <p:nvPr>
            <p:ph type="dt" sz="half" idx="10"/>
          </p:nvPr>
        </p:nvSpPr>
        <p:spPr/>
        <p:txBody>
          <a:bodyPr/>
          <a:lstStyle/>
          <a:p>
            <a:fld id="{91EA5E39-A336-480E-8E0F-745629EDEEB4}" type="datetime1">
              <a:rPr lang="fr-FR" smtClean="0"/>
              <a:t>17/04/2023</a:t>
            </a:fld>
            <a:endParaRPr lang="fr-FR"/>
          </a:p>
        </p:txBody>
      </p:sp>
      <p:sp>
        <p:nvSpPr>
          <p:cNvPr id="5" name="Espace réservé du pied de page 4">
            <a:extLst>
              <a:ext uri="{FF2B5EF4-FFF2-40B4-BE49-F238E27FC236}">
                <a16:creationId xmlns:a16="http://schemas.microsoft.com/office/drawing/2014/main" id="{4A76A9F7-E55D-4F50-8CB1-0AAC67A051C0}"/>
              </a:ext>
            </a:extLst>
          </p:cNvPr>
          <p:cNvSpPr>
            <a:spLocks noGrp="1"/>
          </p:cNvSpPr>
          <p:nvPr>
            <p:ph type="ftr" sz="quarter" idx="11"/>
          </p:nvPr>
        </p:nvSpPr>
        <p:spPr/>
        <p:txBody>
          <a:bodyPr/>
          <a:lstStyle/>
          <a:p>
            <a:r>
              <a:rPr lang="fr-FR"/>
              <a:t>NDO -  L'Injustice climatique, un exemple type, l'Amazonie - 9/12/2022</a:t>
            </a:r>
          </a:p>
        </p:txBody>
      </p:sp>
      <p:sp>
        <p:nvSpPr>
          <p:cNvPr id="6" name="Espace réservé du numéro de diapositive 5">
            <a:extLst>
              <a:ext uri="{FF2B5EF4-FFF2-40B4-BE49-F238E27FC236}">
                <a16:creationId xmlns:a16="http://schemas.microsoft.com/office/drawing/2014/main" id="{0AB680D9-0389-4C29-9D04-9A0FE5DB0E0C}"/>
              </a:ext>
            </a:extLst>
          </p:cNvPr>
          <p:cNvSpPr>
            <a:spLocks noGrp="1"/>
          </p:cNvSpPr>
          <p:nvPr>
            <p:ph type="sldNum" sz="quarter" idx="12"/>
          </p:nvPr>
        </p:nvSpPr>
        <p:spPr/>
        <p:txBody>
          <a:bodyPr/>
          <a:lstStyle/>
          <a:p>
            <a:fld id="{A499A7D5-FBE8-44D4-B972-2090F672617E}" type="slidenum">
              <a:rPr lang="fr-FR" smtClean="0"/>
              <a:t>‹N°›</a:t>
            </a:fld>
            <a:endParaRPr lang="fr-FR"/>
          </a:p>
        </p:txBody>
      </p:sp>
      <p:sp>
        <p:nvSpPr>
          <p:cNvPr id="8" name="Parallélogramme 3">
            <a:extLst>
              <a:ext uri="{FF2B5EF4-FFF2-40B4-BE49-F238E27FC236}">
                <a16:creationId xmlns:a16="http://schemas.microsoft.com/office/drawing/2014/main" id="{C32615F0-2CF0-456A-A09D-FB9509C9B875}"/>
              </a:ext>
            </a:extLst>
          </p:cNvPr>
          <p:cNvSpPr/>
          <p:nvPr userDrawn="1"/>
        </p:nvSpPr>
        <p:spPr>
          <a:xfrm>
            <a:off x="3581400" y="0"/>
            <a:ext cx="8610600" cy="6871252"/>
          </a:xfrm>
          <a:custGeom>
            <a:avLst/>
            <a:gdLst>
              <a:gd name="connsiteX0" fmla="*/ 0 w 3207026"/>
              <a:gd name="connsiteY0" fmla="*/ 2703444 h 2703444"/>
              <a:gd name="connsiteX1" fmla="*/ 675861 w 3207026"/>
              <a:gd name="connsiteY1" fmla="*/ 0 h 2703444"/>
              <a:gd name="connsiteX2" fmla="*/ 3207026 w 3207026"/>
              <a:gd name="connsiteY2" fmla="*/ 0 h 2703444"/>
              <a:gd name="connsiteX3" fmla="*/ 2531165 w 3207026"/>
              <a:gd name="connsiteY3" fmla="*/ 2703444 h 2703444"/>
              <a:gd name="connsiteX4" fmla="*/ 0 w 3207026"/>
              <a:gd name="connsiteY4" fmla="*/ 2703444 h 2703444"/>
              <a:gd name="connsiteX0" fmla="*/ 0 w 3233531"/>
              <a:gd name="connsiteY0" fmla="*/ 2703444 h 2703444"/>
              <a:gd name="connsiteX1" fmla="*/ 675861 w 3233531"/>
              <a:gd name="connsiteY1" fmla="*/ 0 h 2703444"/>
              <a:gd name="connsiteX2" fmla="*/ 3207026 w 3233531"/>
              <a:gd name="connsiteY2" fmla="*/ 0 h 2703444"/>
              <a:gd name="connsiteX3" fmla="*/ 3233531 w 3233531"/>
              <a:gd name="connsiteY3" fmla="*/ 2676940 h 2703444"/>
              <a:gd name="connsiteX4" fmla="*/ 0 w 3233531"/>
              <a:gd name="connsiteY4" fmla="*/ 2703444 h 2703444"/>
              <a:gd name="connsiteX0" fmla="*/ 0 w 3233531"/>
              <a:gd name="connsiteY0" fmla="*/ 2703444 h 2703444"/>
              <a:gd name="connsiteX1" fmla="*/ 675861 w 3233531"/>
              <a:gd name="connsiteY1" fmla="*/ 0 h 2703444"/>
              <a:gd name="connsiteX2" fmla="*/ 3220278 w 3233531"/>
              <a:gd name="connsiteY2" fmla="*/ 0 h 2703444"/>
              <a:gd name="connsiteX3" fmla="*/ 3233531 w 3233531"/>
              <a:gd name="connsiteY3" fmla="*/ 2676940 h 2703444"/>
              <a:gd name="connsiteX4" fmla="*/ 0 w 3233531"/>
              <a:gd name="connsiteY4" fmla="*/ 2703444 h 2703444"/>
              <a:gd name="connsiteX0" fmla="*/ 0 w 3233531"/>
              <a:gd name="connsiteY0" fmla="*/ 2703444 h 2703444"/>
              <a:gd name="connsiteX1" fmla="*/ 675861 w 3233531"/>
              <a:gd name="connsiteY1" fmla="*/ 0 h 2703444"/>
              <a:gd name="connsiteX2" fmla="*/ 3230414 w 3233531"/>
              <a:gd name="connsiteY2" fmla="*/ 0 h 2703444"/>
              <a:gd name="connsiteX3" fmla="*/ 3233531 w 3233531"/>
              <a:gd name="connsiteY3" fmla="*/ 2676940 h 2703444"/>
              <a:gd name="connsiteX4" fmla="*/ 0 w 3233531"/>
              <a:gd name="connsiteY4" fmla="*/ 2703444 h 2703444"/>
              <a:gd name="connsiteX0" fmla="*/ 0 w 3233531"/>
              <a:gd name="connsiteY0" fmla="*/ 2703444 h 2703444"/>
              <a:gd name="connsiteX1" fmla="*/ 675861 w 3233531"/>
              <a:gd name="connsiteY1" fmla="*/ 0 h 2703444"/>
              <a:gd name="connsiteX2" fmla="*/ 3230414 w 3233531"/>
              <a:gd name="connsiteY2" fmla="*/ 0 h 2703444"/>
              <a:gd name="connsiteX3" fmla="*/ 3233531 w 3233531"/>
              <a:gd name="connsiteY3" fmla="*/ 2703060 h 2703444"/>
              <a:gd name="connsiteX4" fmla="*/ 0 w 3233531"/>
              <a:gd name="connsiteY4" fmla="*/ 2703444 h 2703444"/>
              <a:gd name="connsiteX0" fmla="*/ 0 w 3233531"/>
              <a:gd name="connsiteY0" fmla="*/ 2708668 h 2708668"/>
              <a:gd name="connsiteX1" fmla="*/ 675861 w 3233531"/>
              <a:gd name="connsiteY1" fmla="*/ 0 h 2708668"/>
              <a:gd name="connsiteX2" fmla="*/ 3230414 w 3233531"/>
              <a:gd name="connsiteY2" fmla="*/ 0 h 2708668"/>
              <a:gd name="connsiteX3" fmla="*/ 3233531 w 3233531"/>
              <a:gd name="connsiteY3" fmla="*/ 2703060 h 2708668"/>
              <a:gd name="connsiteX4" fmla="*/ 0 w 3233531"/>
              <a:gd name="connsiteY4" fmla="*/ 2708668 h 2708668"/>
              <a:gd name="connsiteX0" fmla="*/ 0 w 3223395"/>
              <a:gd name="connsiteY0" fmla="*/ 2708668 h 2708668"/>
              <a:gd name="connsiteX1" fmla="*/ 665725 w 3223395"/>
              <a:gd name="connsiteY1" fmla="*/ 0 h 2708668"/>
              <a:gd name="connsiteX2" fmla="*/ 3220278 w 3223395"/>
              <a:gd name="connsiteY2" fmla="*/ 0 h 2708668"/>
              <a:gd name="connsiteX3" fmla="*/ 3223395 w 3223395"/>
              <a:gd name="connsiteY3" fmla="*/ 2703060 h 2708668"/>
              <a:gd name="connsiteX4" fmla="*/ 0 w 3223395"/>
              <a:gd name="connsiteY4" fmla="*/ 2708668 h 2708668"/>
              <a:gd name="connsiteX0" fmla="*/ 0 w 3223395"/>
              <a:gd name="connsiteY0" fmla="*/ 2708668 h 2708668"/>
              <a:gd name="connsiteX1" fmla="*/ 2176058 w 3223395"/>
              <a:gd name="connsiteY1" fmla="*/ 0 h 2708668"/>
              <a:gd name="connsiteX2" fmla="*/ 3220278 w 3223395"/>
              <a:gd name="connsiteY2" fmla="*/ 0 h 2708668"/>
              <a:gd name="connsiteX3" fmla="*/ 3223395 w 3223395"/>
              <a:gd name="connsiteY3" fmla="*/ 2703060 h 2708668"/>
              <a:gd name="connsiteX4" fmla="*/ 0 w 3223395"/>
              <a:gd name="connsiteY4" fmla="*/ 2708668 h 27086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23395" h="2708668">
                <a:moveTo>
                  <a:pt x="0" y="2708668"/>
                </a:moveTo>
                <a:lnTo>
                  <a:pt x="2176058" y="0"/>
                </a:lnTo>
                <a:lnTo>
                  <a:pt x="3220278" y="0"/>
                </a:lnTo>
                <a:cubicBezTo>
                  <a:pt x="3224696" y="892313"/>
                  <a:pt x="3218977" y="1810747"/>
                  <a:pt x="3223395" y="2703060"/>
                </a:cubicBezTo>
                <a:lnTo>
                  <a:pt x="0" y="2708668"/>
                </a:lnTo>
                <a:close/>
              </a:path>
            </a:pathLst>
          </a:custGeom>
          <a:solidFill>
            <a:srgbClr val="FF6620"/>
          </a:solidFill>
          <a:ln>
            <a:solidFill>
              <a:srgbClr val="FF662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9" name="object 7">
            <a:extLst>
              <a:ext uri="{FF2B5EF4-FFF2-40B4-BE49-F238E27FC236}">
                <a16:creationId xmlns:a16="http://schemas.microsoft.com/office/drawing/2014/main" id="{B57CC33B-1D07-4300-8153-3B65E9158A82}"/>
              </a:ext>
            </a:extLst>
          </p:cNvPr>
          <p:cNvSpPr/>
          <p:nvPr userDrawn="1"/>
        </p:nvSpPr>
        <p:spPr>
          <a:xfrm>
            <a:off x="8818187" y="244477"/>
            <a:ext cx="2724149" cy="1266824"/>
          </a:xfrm>
          <a:prstGeom prst="rect">
            <a:avLst/>
          </a:prstGeom>
          <a:blipFill>
            <a:blip r:embed="rId3"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Tree>
    <p:extLst>
      <p:ext uri="{BB962C8B-B14F-4D97-AF65-F5344CB8AC3E}">
        <p14:creationId xmlns:p14="http://schemas.microsoft.com/office/powerpoint/2010/main" val="223265373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Merci 1">
    <p:bg>
      <p:bgPr>
        <a:blipFill dpi="0" rotWithShape="1">
          <a:blip r:embed="rId2" cstate="email">
            <a:extLst>
              <a:ext uri="{BEBA8EAE-BF5A-486C-A8C5-ECC9F3942E4B}">
                <a14:imgProps xmlns:a14="http://schemas.microsoft.com/office/drawing/2010/main">
                  <a14:imgLayer r:embed="rId3">
                    <a14:imgEffect>
                      <a14:brightnessContrast bright="20000"/>
                    </a14:imgEffect>
                  </a14:imgLayer>
                </a14:imgProps>
              </a:ex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7" name="Image 6">
            <a:extLst>
              <a:ext uri="{FF2B5EF4-FFF2-40B4-BE49-F238E27FC236}">
                <a16:creationId xmlns:a16="http://schemas.microsoft.com/office/drawing/2014/main" id="{9C9FC24E-82C5-4BB9-B4EA-203FB96D6FBF}"/>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293099" y="1847629"/>
            <a:ext cx="3028384" cy="3162742"/>
          </a:xfrm>
          <a:prstGeom prst="rect">
            <a:avLst/>
          </a:prstGeom>
        </p:spPr>
      </p:pic>
      <p:sp>
        <p:nvSpPr>
          <p:cNvPr id="3" name="Espace réservé du texte 2">
            <a:extLst>
              <a:ext uri="{FF2B5EF4-FFF2-40B4-BE49-F238E27FC236}">
                <a16:creationId xmlns:a16="http://schemas.microsoft.com/office/drawing/2014/main" id="{8A1480A0-81C0-48A6-8108-4AF87038CED7}"/>
              </a:ext>
            </a:extLst>
          </p:cNvPr>
          <p:cNvSpPr>
            <a:spLocks noGrp="1"/>
          </p:cNvSpPr>
          <p:nvPr>
            <p:ph type="body" sz="quarter" idx="10" hasCustomPrompt="1"/>
          </p:nvPr>
        </p:nvSpPr>
        <p:spPr>
          <a:xfrm>
            <a:off x="4682517" y="2605725"/>
            <a:ext cx="6657975" cy="823275"/>
          </a:xfrm>
          <a:prstGeom prst="rect">
            <a:avLst/>
          </a:prstGeom>
        </p:spPr>
        <p:txBody>
          <a:bodyPr/>
          <a:lstStyle>
            <a:lvl1pPr marL="0" indent="0">
              <a:buNone/>
              <a:defRPr sz="7200">
                <a:solidFill>
                  <a:schemeClr val="bg1"/>
                </a:solidFill>
                <a:latin typeface="Futura Condensed BQ" pitchFamily="50" charset="0"/>
              </a:defRPr>
            </a:lvl1pPr>
          </a:lstStyle>
          <a:p>
            <a:pPr lvl="0"/>
            <a:r>
              <a:rPr lang="fr-FR"/>
              <a:t>MERCI</a:t>
            </a:r>
          </a:p>
        </p:txBody>
      </p:sp>
      <p:sp>
        <p:nvSpPr>
          <p:cNvPr id="8" name="Espace réservé du texte 2">
            <a:extLst>
              <a:ext uri="{FF2B5EF4-FFF2-40B4-BE49-F238E27FC236}">
                <a16:creationId xmlns:a16="http://schemas.microsoft.com/office/drawing/2014/main" id="{4A01492A-39DE-4954-A030-BAD346E1C45B}"/>
              </a:ext>
            </a:extLst>
          </p:cNvPr>
          <p:cNvSpPr>
            <a:spLocks noGrp="1"/>
          </p:cNvSpPr>
          <p:nvPr>
            <p:ph type="body" sz="quarter" idx="11" hasCustomPrompt="1"/>
          </p:nvPr>
        </p:nvSpPr>
        <p:spPr>
          <a:xfrm>
            <a:off x="4682516" y="3600628"/>
            <a:ext cx="6657975" cy="823275"/>
          </a:xfrm>
          <a:prstGeom prst="rect">
            <a:avLst/>
          </a:prstGeom>
        </p:spPr>
        <p:txBody>
          <a:bodyPr/>
          <a:lstStyle>
            <a:lvl1pPr marL="0" indent="0">
              <a:buNone/>
              <a:defRPr sz="3600">
                <a:solidFill>
                  <a:schemeClr val="bg1"/>
                </a:solidFill>
                <a:latin typeface="Futura Condensed BQ" pitchFamily="50" charset="0"/>
              </a:defRPr>
            </a:lvl1pPr>
          </a:lstStyle>
          <a:p>
            <a:pPr lvl="0"/>
            <a:r>
              <a:rPr lang="fr-FR"/>
              <a:t>CONTACT / TITRE DE LA PRESENTATION</a:t>
            </a:r>
          </a:p>
        </p:txBody>
      </p:sp>
    </p:spTree>
    <p:extLst>
      <p:ext uri="{BB962C8B-B14F-4D97-AF65-F5344CB8AC3E}">
        <p14:creationId xmlns:p14="http://schemas.microsoft.com/office/powerpoint/2010/main" val="402259353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Merci 2">
    <p:bg>
      <p:bgPr>
        <a:blipFill dpi="0" rotWithShape="1">
          <a:blip r:embed="rId2">
            <a:extLst>
              <a:ext uri="{BEBA8EAE-BF5A-486C-A8C5-ECC9F3942E4B}">
                <a14:imgProps xmlns:a14="http://schemas.microsoft.com/office/drawing/2010/main">
                  <a14:imgLayer r:embed="rId3">
                    <a14:imgEffect>
                      <a14:brightnessContrast bright="-25000"/>
                    </a14:imgEffect>
                  </a14:imgLayer>
                </a14:imgProps>
              </a:ex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7" name="Image 6">
            <a:extLst>
              <a:ext uri="{FF2B5EF4-FFF2-40B4-BE49-F238E27FC236}">
                <a16:creationId xmlns:a16="http://schemas.microsoft.com/office/drawing/2014/main" id="{9C9FC24E-82C5-4BB9-B4EA-203FB96D6FBF}"/>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293099" y="1847629"/>
            <a:ext cx="3028384" cy="3162742"/>
          </a:xfrm>
          <a:prstGeom prst="rect">
            <a:avLst/>
          </a:prstGeom>
        </p:spPr>
      </p:pic>
      <p:sp>
        <p:nvSpPr>
          <p:cNvPr id="8" name="Espace réservé du texte 10">
            <a:extLst>
              <a:ext uri="{FF2B5EF4-FFF2-40B4-BE49-F238E27FC236}">
                <a16:creationId xmlns:a16="http://schemas.microsoft.com/office/drawing/2014/main" id="{53D2C147-5CC3-42B7-8D0F-69DD3933565C}"/>
              </a:ext>
            </a:extLst>
          </p:cNvPr>
          <p:cNvSpPr>
            <a:spLocks noGrp="1"/>
          </p:cNvSpPr>
          <p:nvPr>
            <p:ph type="body" sz="quarter" idx="10" hasCustomPrompt="1"/>
          </p:nvPr>
        </p:nvSpPr>
        <p:spPr>
          <a:xfrm>
            <a:off x="4712179" y="2559050"/>
            <a:ext cx="6316679" cy="1000006"/>
          </a:xfrm>
          <a:prstGeom prst="rect">
            <a:avLst/>
          </a:prstGeom>
        </p:spPr>
        <p:txBody>
          <a:bodyPr>
            <a:noAutofit/>
          </a:bodyPr>
          <a:lstStyle>
            <a:lvl1pPr marL="0" indent="0">
              <a:buNone/>
              <a:defRPr sz="7200">
                <a:solidFill>
                  <a:schemeClr val="bg1"/>
                </a:solidFill>
                <a:latin typeface="Futura Condensed BQ" pitchFamily="50" charset="0"/>
              </a:defRPr>
            </a:lvl1pPr>
          </a:lstStyle>
          <a:p>
            <a:pPr lvl="0"/>
            <a:r>
              <a:rPr lang="fr-FR"/>
              <a:t>MERCI</a:t>
            </a:r>
          </a:p>
        </p:txBody>
      </p:sp>
      <p:sp>
        <p:nvSpPr>
          <p:cNvPr id="9" name="Espace réservé du texte 12">
            <a:extLst>
              <a:ext uri="{FF2B5EF4-FFF2-40B4-BE49-F238E27FC236}">
                <a16:creationId xmlns:a16="http://schemas.microsoft.com/office/drawing/2014/main" id="{ED9B9B8B-863E-4BC6-A48A-7E3AAD6BF15C}"/>
              </a:ext>
            </a:extLst>
          </p:cNvPr>
          <p:cNvSpPr>
            <a:spLocks noGrp="1"/>
          </p:cNvSpPr>
          <p:nvPr>
            <p:ph type="body" sz="quarter" idx="11" hasCustomPrompt="1"/>
          </p:nvPr>
        </p:nvSpPr>
        <p:spPr>
          <a:xfrm>
            <a:off x="4712179" y="3760565"/>
            <a:ext cx="6345238" cy="711200"/>
          </a:xfrm>
          <a:prstGeom prst="rect">
            <a:avLst/>
          </a:prstGeom>
        </p:spPr>
        <p:txBody>
          <a:bodyPr>
            <a:normAutofit/>
          </a:bodyPr>
          <a:lstStyle>
            <a:lvl1pPr marL="0" indent="0">
              <a:buNone/>
              <a:defRPr sz="3600">
                <a:solidFill>
                  <a:schemeClr val="bg1"/>
                </a:solidFill>
                <a:latin typeface="Futura Condensed BQ" pitchFamily="50" charset="0"/>
              </a:defRPr>
            </a:lvl1pPr>
          </a:lstStyle>
          <a:p>
            <a:pPr lvl="0"/>
            <a:r>
              <a:rPr lang="fr-FR"/>
              <a:t>CONTACT</a:t>
            </a:r>
          </a:p>
        </p:txBody>
      </p:sp>
    </p:spTree>
    <p:extLst>
      <p:ext uri="{BB962C8B-B14F-4D97-AF65-F5344CB8AC3E}">
        <p14:creationId xmlns:p14="http://schemas.microsoft.com/office/powerpoint/2010/main" val="171300164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Merci 3">
    <p:bg>
      <p:bgPr>
        <a:blipFill dpi="0" rotWithShape="1">
          <a:blip r:embed="rId2">
            <a:extLst>
              <a:ext uri="{BEBA8EAE-BF5A-486C-A8C5-ECC9F3942E4B}">
                <a14:imgProps xmlns:a14="http://schemas.microsoft.com/office/drawing/2010/main">
                  <a14:imgLayer r:embed="rId3">
                    <a14:imgEffect>
                      <a14:brightnessContrast bright="-44000"/>
                    </a14:imgEffect>
                  </a14:imgLayer>
                </a14:imgProps>
              </a:ex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7" name="Image 6">
            <a:extLst>
              <a:ext uri="{FF2B5EF4-FFF2-40B4-BE49-F238E27FC236}">
                <a16:creationId xmlns:a16="http://schemas.microsoft.com/office/drawing/2014/main" id="{9C9FC24E-82C5-4BB9-B4EA-203FB96D6FBF}"/>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293099" y="1847629"/>
            <a:ext cx="3028384" cy="3162742"/>
          </a:xfrm>
          <a:prstGeom prst="rect">
            <a:avLst/>
          </a:prstGeom>
        </p:spPr>
      </p:pic>
      <p:sp>
        <p:nvSpPr>
          <p:cNvPr id="8" name="Espace réservé du texte 10">
            <a:extLst>
              <a:ext uri="{FF2B5EF4-FFF2-40B4-BE49-F238E27FC236}">
                <a16:creationId xmlns:a16="http://schemas.microsoft.com/office/drawing/2014/main" id="{D0460EE7-38D9-45E0-91D6-BB0C1F5BA38B}"/>
              </a:ext>
            </a:extLst>
          </p:cNvPr>
          <p:cNvSpPr>
            <a:spLocks noGrp="1"/>
          </p:cNvSpPr>
          <p:nvPr>
            <p:ph type="body" sz="quarter" idx="10" hasCustomPrompt="1"/>
          </p:nvPr>
        </p:nvSpPr>
        <p:spPr>
          <a:xfrm>
            <a:off x="4712179" y="2559050"/>
            <a:ext cx="6316679" cy="1000006"/>
          </a:xfrm>
          <a:prstGeom prst="rect">
            <a:avLst/>
          </a:prstGeom>
        </p:spPr>
        <p:txBody>
          <a:bodyPr>
            <a:noAutofit/>
          </a:bodyPr>
          <a:lstStyle>
            <a:lvl1pPr marL="0" indent="0">
              <a:buNone/>
              <a:defRPr sz="7200">
                <a:solidFill>
                  <a:schemeClr val="bg1"/>
                </a:solidFill>
                <a:latin typeface="Futura Condensed BQ" pitchFamily="50" charset="0"/>
              </a:defRPr>
            </a:lvl1pPr>
          </a:lstStyle>
          <a:p>
            <a:pPr lvl="0"/>
            <a:r>
              <a:rPr lang="fr-FR"/>
              <a:t>MERCI</a:t>
            </a:r>
          </a:p>
        </p:txBody>
      </p:sp>
      <p:sp>
        <p:nvSpPr>
          <p:cNvPr id="9" name="Espace réservé du texte 12">
            <a:extLst>
              <a:ext uri="{FF2B5EF4-FFF2-40B4-BE49-F238E27FC236}">
                <a16:creationId xmlns:a16="http://schemas.microsoft.com/office/drawing/2014/main" id="{00C96D66-C5F3-4C58-895D-2A2D4DBF3AEC}"/>
              </a:ext>
            </a:extLst>
          </p:cNvPr>
          <p:cNvSpPr>
            <a:spLocks noGrp="1"/>
          </p:cNvSpPr>
          <p:nvPr>
            <p:ph type="body" sz="quarter" idx="11" hasCustomPrompt="1"/>
          </p:nvPr>
        </p:nvSpPr>
        <p:spPr>
          <a:xfrm>
            <a:off x="4712179" y="3760565"/>
            <a:ext cx="6345238" cy="711200"/>
          </a:xfrm>
          <a:prstGeom prst="rect">
            <a:avLst/>
          </a:prstGeom>
        </p:spPr>
        <p:txBody>
          <a:bodyPr>
            <a:normAutofit/>
          </a:bodyPr>
          <a:lstStyle>
            <a:lvl1pPr marL="0" indent="0">
              <a:buNone/>
              <a:defRPr sz="3600">
                <a:solidFill>
                  <a:schemeClr val="bg1"/>
                </a:solidFill>
                <a:latin typeface="Futura Condensed BQ" pitchFamily="50" charset="0"/>
              </a:defRPr>
            </a:lvl1pPr>
          </a:lstStyle>
          <a:p>
            <a:pPr lvl="0"/>
            <a:r>
              <a:rPr lang="fr-FR"/>
              <a:t>CONTACT</a:t>
            </a:r>
          </a:p>
        </p:txBody>
      </p:sp>
    </p:spTree>
    <p:extLst>
      <p:ext uri="{BB962C8B-B14F-4D97-AF65-F5344CB8AC3E}">
        <p14:creationId xmlns:p14="http://schemas.microsoft.com/office/powerpoint/2010/main" val="66803162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Merci 4">
    <p:bg>
      <p:bgPr>
        <a:blipFill dpi="0" rotWithShape="1">
          <a:blip r:embed="rId2" cstate="email">
            <a:extLst>
              <a:ext uri="{BEBA8EAE-BF5A-486C-A8C5-ECC9F3942E4B}">
                <a14:imgProps xmlns:a14="http://schemas.microsoft.com/office/drawing/2010/main">
                  <a14:imgLayer r:embed="rId3">
                    <a14:imgEffect>
                      <a14:brightnessContrast bright="-25000"/>
                    </a14:imgEffect>
                  </a14:imgLayer>
                </a14:imgProps>
              </a:ex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7" name="Image 6">
            <a:extLst>
              <a:ext uri="{FF2B5EF4-FFF2-40B4-BE49-F238E27FC236}">
                <a16:creationId xmlns:a16="http://schemas.microsoft.com/office/drawing/2014/main" id="{9C9FC24E-82C5-4BB9-B4EA-203FB96D6FBF}"/>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293099" y="1847629"/>
            <a:ext cx="3028384" cy="3162742"/>
          </a:xfrm>
          <a:prstGeom prst="rect">
            <a:avLst/>
          </a:prstGeom>
        </p:spPr>
      </p:pic>
      <p:sp>
        <p:nvSpPr>
          <p:cNvPr id="8" name="Espace réservé du texte 10">
            <a:extLst>
              <a:ext uri="{FF2B5EF4-FFF2-40B4-BE49-F238E27FC236}">
                <a16:creationId xmlns:a16="http://schemas.microsoft.com/office/drawing/2014/main" id="{67F519A1-4D2B-4EE0-A396-5F75CF1CDF33}"/>
              </a:ext>
            </a:extLst>
          </p:cNvPr>
          <p:cNvSpPr>
            <a:spLocks noGrp="1"/>
          </p:cNvSpPr>
          <p:nvPr>
            <p:ph type="body" sz="quarter" idx="10" hasCustomPrompt="1"/>
          </p:nvPr>
        </p:nvSpPr>
        <p:spPr>
          <a:xfrm>
            <a:off x="4712179" y="2559050"/>
            <a:ext cx="6316679" cy="1000006"/>
          </a:xfrm>
          <a:prstGeom prst="rect">
            <a:avLst/>
          </a:prstGeom>
        </p:spPr>
        <p:txBody>
          <a:bodyPr>
            <a:noAutofit/>
          </a:bodyPr>
          <a:lstStyle>
            <a:lvl1pPr marL="0" indent="0">
              <a:buNone/>
              <a:defRPr sz="7200">
                <a:solidFill>
                  <a:schemeClr val="bg1"/>
                </a:solidFill>
                <a:latin typeface="Futura Condensed BQ" pitchFamily="50" charset="0"/>
              </a:defRPr>
            </a:lvl1pPr>
          </a:lstStyle>
          <a:p>
            <a:pPr lvl="0"/>
            <a:r>
              <a:rPr lang="fr-FR"/>
              <a:t>MERCI</a:t>
            </a:r>
          </a:p>
        </p:txBody>
      </p:sp>
      <p:sp>
        <p:nvSpPr>
          <p:cNvPr id="9" name="Espace réservé du texte 12">
            <a:extLst>
              <a:ext uri="{FF2B5EF4-FFF2-40B4-BE49-F238E27FC236}">
                <a16:creationId xmlns:a16="http://schemas.microsoft.com/office/drawing/2014/main" id="{67340AFC-014C-4222-9812-659BED3AC207}"/>
              </a:ext>
            </a:extLst>
          </p:cNvPr>
          <p:cNvSpPr>
            <a:spLocks noGrp="1"/>
          </p:cNvSpPr>
          <p:nvPr>
            <p:ph type="body" sz="quarter" idx="11" hasCustomPrompt="1"/>
          </p:nvPr>
        </p:nvSpPr>
        <p:spPr>
          <a:xfrm>
            <a:off x="4712179" y="3760565"/>
            <a:ext cx="6345238" cy="711200"/>
          </a:xfrm>
          <a:prstGeom prst="rect">
            <a:avLst/>
          </a:prstGeom>
        </p:spPr>
        <p:txBody>
          <a:bodyPr>
            <a:normAutofit/>
          </a:bodyPr>
          <a:lstStyle>
            <a:lvl1pPr marL="0" indent="0">
              <a:buNone/>
              <a:defRPr sz="3600">
                <a:solidFill>
                  <a:schemeClr val="bg1"/>
                </a:solidFill>
                <a:latin typeface="Futura Condensed BQ" pitchFamily="50" charset="0"/>
              </a:defRPr>
            </a:lvl1pPr>
          </a:lstStyle>
          <a:p>
            <a:pPr lvl="0"/>
            <a:r>
              <a:rPr lang="fr-FR"/>
              <a:t>CONTACT</a:t>
            </a:r>
          </a:p>
        </p:txBody>
      </p:sp>
    </p:spTree>
    <p:extLst>
      <p:ext uri="{BB962C8B-B14F-4D97-AF65-F5344CB8AC3E}">
        <p14:creationId xmlns:p14="http://schemas.microsoft.com/office/powerpoint/2010/main" val="285747808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Merci 5">
    <p:bg>
      <p:bgPr>
        <a:blipFill dpi="0" rotWithShape="1">
          <a:blip r:embed="rId2">
            <a:extLst>
              <a:ext uri="{BEBA8EAE-BF5A-486C-A8C5-ECC9F3942E4B}">
                <a14:imgProps xmlns:a14="http://schemas.microsoft.com/office/drawing/2010/main">
                  <a14:imgLayer r:embed="rId3">
                    <a14:imgEffect>
                      <a14:brightnessContrast bright="-41000"/>
                    </a14:imgEffect>
                  </a14:imgLayer>
                </a14:imgProps>
              </a:ex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7" name="Image 6">
            <a:extLst>
              <a:ext uri="{FF2B5EF4-FFF2-40B4-BE49-F238E27FC236}">
                <a16:creationId xmlns:a16="http://schemas.microsoft.com/office/drawing/2014/main" id="{9C9FC24E-82C5-4BB9-B4EA-203FB96D6FBF}"/>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293099" y="1847629"/>
            <a:ext cx="3028384" cy="3162742"/>
          </a:xfrm>
          <a:prstGeom prst="rect">
            <a:avLst/>
          </a:prstGeom>
        </p:spPr>
      </p:pic>
      <p:sp>
        <p:nvSpPr>
          <p:cNvPr id="8" name="Espace réservé du texte 10">
            <a:extLst>
              <a:ext uri="{FF2B5EF4-FFF2-40B4-BE49-F238E27FC236}">
                <a16:creationId xmlns:a16="http://schemas.microsoft.com/office/drawing/2014/main" id="{0BB891FF-9C02-42DB-960E-5863A77CA09C}"/>
              </a:ext>
            </a:extLst>
          </p:cNvPr>
          <p:cNvSpPr>
            <a:spLocks noGrp="1"/>
          </p:cNvSpPr>
          <p:nvPr>
            <p:ph type="body" sz="quarter" idx="10" hasCustomPrompt="1"/>
          </p:nvPr>
        </p:nvSpPr>
        <p:spPr>
          <a:xfrm>
            <a:off x="4712179" y="2559050"/>
            <a:ext cx="6316679" cy="1000006"/>
          </a:xfrm>
          <a:prstGeom prst="rect">
            <a:avLst/>
          </a:prstGeom>
        </p:spPr>
        <p:txBody>
          <a:bodyPr>
            <a:noAutofit/>
          </a:bodyPr>
          <a:lstStyle>
            <a:lvl1pPr marL="0" indent="0">
              <a:buNone/>
              <a:defRPr sz="7200">
                <a:solidFill>
                  <a:schemeClr val="bg1"/>
                </a:solidFill>
                <a:latin typeface="Futura Condensed BQ" pitchFamily="50" charset="0"/>
              </a:defRPr>
            </a:lvl1pPr>
          </a:lstStyle>
          <a:p>
            <a:pPr lvl="0"/>
            <a:r>
              <a:rPr lang="fr-FR"/>
              <a:t>MERCI</a:t>
            </a:r>
          </a:p>
        </p:txBody>
      </p:sp>
      <p:sp>
        <p:nvSpPr>
          <p:cNvPr id="9" name="Espace réservé du texte 12">
            <a:extLst>
              <a:ext uri="{FF2B5EF4-FFF2-40B4-BE49-F238E27FC236}">
                <a16:creationId xmlns:a16="http://schemas.microsoft.com/office/drawing/2014/main" id="{5A2CF124-0F8E-4806-8895-4D6AF14AAD81}"/>
              </a:ext>
            </a:extLst>
          </p:cNvPr>
          <p:cNvSpPr>
            <a:spLocks noGrp="1"/>
          </p:cNvSpPr>
          <p:nvPr>
            <p:ph type="body" sz="quarter" idx="11" hasCustomPrompt="1"/>
          </p:nvPr>
        </p:nvSpPr>
        <p:spPr>
          <a:xfrm>
            <a:off x="4712179" y="3760565"/>
            <a:ext cx="6345238" cy="711200"/>
          </a:xfrm>
          <a:prstGeom prst="rect">
            <a:avLst/>
          </a:prstGeom>
        </p:spPr>
        <p:txBody>
          <a:bodyPr>
            <a:normAutofit/>
          </a:bodyPr>
          <a:lstStyle>
            <a:lvl1pPr marL="0" indent="0">
              <a:buNone/>
              <a:defRPr sz="3600">
                <a:solidFill>
                  <a:schemeClr val="bg1"/>
                </a:solidFill>
                <a:latin typeface="Futura Condensed BQ" pitchFamily="50" charset="0"/>
              </a:defRPr>
            </a:lvl1pPr>
          </a:lstStyle>
          <a:p>
            <a:pPr lvl="0"/>
            <a:r>
              <a:rPr lang="fr-FR"/>
              <a:t>CONTACT</a:t>
            </a:r>
          </a:p>
        </p:txBody>
      </p:sp>
    </p:spTree>
    <p:extLst>
      <p:ext uri="{BB962C8B-B14F-4D97-AF65-F5344CB8AC3E}">
        <p14:creationId xmlns:p14="http://schemas.microsoft.com/office/powerpoint/2010/main" val="74028332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Merci 6">
    <p:bg>
      <p:bgPr>
        <a:blipFill dpi="0" rotWithShape="1">
          <a:blip r:embed="rId2" cstate="email">
            <a:extLst>
              <a:ext uri="{BEBA8EAE-BF5A-486C-A8C5-ECC9F3942E4B}">
                <a14:imgProps xmlns:a14="http://schemas.microsoft.com/office/drawing/2010/main">
                  <a14:imgLayer r:embed="rId3">
                    <a14:imgEffect>
                      <a14:brightnessContrast bright="-44000"/>
                    </a14:imgEffect>
                  </a14:imgLayer>
                </a14:imgProps>
              </a:ex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7" name="Image 6">
            <a:extLst>
              <a:ext uri="{FF2B5EF4-FFF2-40B4-BE49-F238E27FC236}">
                <a16:creationId xmlns:a16="http://schemas.microsoft.com/office/drawing/2014/main" id="{9C9FC24E-82C5-4BB9-B4EA-203FB96D6FBF}"/>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293099" y="1847629"/>
            <a:ext cx="3028384" cy="3162742"/>
          </a:xfrm>
          <a:prstGeom prst="rect">
            <a:avLst/>
          </a:prstGeom>
        </p:spPr>
      </p:pic>
      <p:sp>
        <p:nvSpPr>
          <p:cNvPr id="5" name="Espace réservé du texte 10">
            <a:extLst>
              <a:ext uri="{FF2B5EF4-FFF2-40B4-BE49-F238E27FC236}">
                <a16:creationId xmlns:a16="http://schemas.microsoft.com/office/drawing/2014/main" id="{83A5982D-BB72-4563-9CEC-3F6AFF06C23C}"/>
              </a:ext>
            </a:extLst>
          </p:cNvPr>
          <p:cNvSpPr>
            <a:spLocks noGrp="1"/>
          </p:cNvSpPr>
          <p:nvPr>
            <p:ph type="body" sz="quarter" idx="10" hasCustomPrompt="1"/>
          </p:nvPr>
        </p:nvSpPr>
        <p:spPr>
          <a:xfrm>
            <a:off x="4712179" y="2559050"/>
            <a:ext cx="6316679" cy="1000006"/>
          </a:xfrm>
          <a:prstGeom prst="rect">
            <a:avLst/>
          </a:prstGeom>
        </p:spPr>
        <p:txBody>
          <a:bodyPr>
            <a:noAutofit/>
          </a:bodyPr>
          <a:lstStyle>
            <a:lvl1pPr marL="0" indent="0">
              <a:buNone/>
              <a:defRPr sz="7200">
                <a:solidFill>
                  <a:schemeClr val="bg1"/>
                </a:solidFill>
                <a:latin typeface="Futura Condensed BQ" pitchFamily="50" charset="0"/>
              </a:defRPr>
            </a:lvl1pPr>
          </a:lstStyle>
          <a:p>
            <a:pPr lvl="0"/>
            <a:r>
              <a:rPr lang="fr-FR"/>
              <a:t>MERCI</a:t>
            </a:r>
          </a:p>
        </p:txBody>
      </p:sp>
      <p:sp>
        <p:nvSpPr>
          <p:cNvPr id="6" name="Espace réservé du texte 12">
            <a:extLst>
              <a:ext uri="{FF2B5EF4-FFF2-40B4-BE49-F238E27FC236}">
                <a16:creationId xmlns:a16="http://schemas.microsoft.com/office/drawing/2014/main" id="{4E85823D-44F3-4026-8432-E36152B70021}"/>
              </a:ext>
            </a:extLst>
          </p:cNvPr>
          <p:cNvSpPr>
            <a:spLocks noGrp="1"/>
          </p:cNvSpPr>
          <p:nvPr>
            <p:ph type="body" sz="quarter" idx="11" hasCustomPrompt="1"/>
          </p:nvPr>
        </p:nvSpPr>
        <p:spPr>
          <a:xfrm>
            <a:off x="4712179" y="3760565"/>
            <a:ext cx="6345238" cy="711200"/>
          </a:xfrm>
          <a:prstGeom prst="rect">
            <a:avLst/>
          </a:prstGeom>
        </p:spPr>
        <p:txBody>
          <a:bodyPr>
            <a:normAutofit/>
          </a:bodyPr>
          <a:lstStyle>
            <a:lvl1pPr marL="0" indent="0">
              <a:buNone/>
              <a:defRPr sz="3600">
                <a:solidFill>
                  <a:schemeClr val="bg1"/>
                </a:solidFill>
                <a:latin typeface="Futura Condensed BQ" pitchFamily="50" charset="0"/>
              </a:defRPr>
            </a:lvl1pPr>
          </a:lstStyle>
          <a:p>
            <a:pPr lvl="0"/>
            <a:r>
              <a:rPr lang="fr-FR"/>
              <a:t>CONTACT</a:t>
            </a:r>
          </a:p>
        </p:txBody>
      </p:sp>
    </p:spTree>
    <p:extLst>
      <p:ext uri="{BB962C8B-B14F-4D97-AF65-F5344CB8AC3E}">
        <p14:creationId xmlns:p14="http://schemas.microsoft.com/office/powerpoint/2010/main" val="6482293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uverture 2">
    <p:bg>
      <p:bgPr>
        <a:blipFill dpi="0" rotWithShape="1">
          <a:blip r:embed="rId2">
            <a:extLst>
              <a:ext uri="{BEBA8EAE-BF5A-486C-A8C5-ECC9F3942E4B}">
                <a14:imgProps xmlns:a14="http://schemas.microsoft.com/office/drawing/2010/main">
                  <a14:imgLayer r:embed="rId3">
                    <a14:imgEffect>
                      <a14:brightnessContrast bright="-25000"/>
                    </a14:imgEffect>
                  </a14:imgLayer>
                </a14:imgProps>
              </a:ex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7" name="Image 6">
            <a:extLst>
              <a:ext uri="{FF2B5EF4-FFF2-40B4-BE49-F238E27FC236}">
                <a16:creationId xmlns:a16="http://schemas.microsoft.com/office/drawing/2014/main" id="{9C9FC24E-82C5-4BB9-B4EA-203FB96D6FBF}"/>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293099" y="1847629"/>
            <a:ext cx="3028384" cy="3162742"/>
          </a:xfrm>
          <a:prstGeom prst="rect">
            <a:avLst/>
          </a:prstGeom>
        </p:spPr>
      </p:pic>
      <p:sp>
        <p:nvSpPr>
          <p:cNvPr id="11" name="Espace réservé du texte 10">
            <a:extLst>
              <a:ext uri="{FF2B5EF4-FFF2-40B4-BE49-F238E27FC236}">
                <a16:creationId xmlns:a16="http://schemas.microsoft.com/office/drawing/2014/main" id="{83F09CDE-ED27-49F0-A279-CD0C229FB049}"/>
              </a:ext>
            </a:extLst>
          </p:cNvPr>
          <p:cNvSpPr>
            <a:spLocks noGrp="1"/>
          </p:cNvSpPr>
          <p:nvPr>
            <p:ph type="body" sz="quarter" idx="10" hasCustomPrompt="1"/>
          </p:nvPr>
        </p:nvSpPr>
        <p:spPr>
          <a:xfrm>
            <a:off x="4806950" y="2187575"/>
            <a:ext cx="6316679" cy="1855788"/>
          </a:xfrm>
          <a:prstGeom prst="rect">
            <a:avLst/>
          </a:prstGeom>
        </p:spPr>
        <p:txBody>
          <a:bodyPr>
            <a:noAutofit/>
          </a:bodyPr>
          <a:lstStyle>
            <a:lvl1pPr marL="0" indent="0">
              <a:buNone/>
              <a:defRPr sz="7200">
                <a:solidFill>
                  <a:schemeClr val="bg1"/>
                </a:solidFill>
                <a:latin typeface="Futura Condensed BQ" pitchFamily="50" charset="0"/>
              </a:defRPr>
            </a:lvl1pPr>
          </a:lstStyle>
          <a:p>
            <a:pPr lvl="0"/>
            <a:r>
              <a:rPr lang="fr-FR"/>
              <a:t>TITRE DE LA PRÉSENTATION</a:t>
            </a:r>
          </a:p>
        </p:txBody>
      </p:sp>
      <p:sp>
        <p:nvSpPr>
          <p:cNvPr id="13" name="Espace réservé du texte 12">
            <a:extLst>
              <a:ext uri="{FF2B5EF4-FFF2-40B4-BE49-F238E27FC236}">
                <a16:creationId xmlns:a16="http://schemas.microsoft.com/office/drawing/2014/main" id="{99D7F603-58EE-4873-8175-AC7A55EBB586}"/>
              </a:ext>
            </a:extLst>
          </p:cNvPr>
          <p:cNvSpPr>
            <a:spLocks noGrp="1"/>
          </p:cNvSpPr>
          <p:nvPr>
            <p:ph type="body" sz="quarter" idx="11" hasCustomPrompt="1"/>
          </p:nvPr>
        </p:nvSpPr>
        <p:spPr>
          <a:xfrm>
            <a:off x="4806951" y="4298950"/>
            <a:ext cx="6345238" cy="711200"/>
          </a:xfrm>
          <a:prstGeom prst="rect">
            <a:avLst/>
          </a:prstGeom>
        </p:spPr>
        <p:txBody>
          <a:bodyPr>
            <a:normAutofit/>
          </a:bodyPr>
          <a:lstStyle>
            <a:lvl1pPr marL="0" indent="0">
              <a:buNone/>
              <a:defRPr sz="3600">
                <a:solidFill>
                  <a:schemeClr val="bg1"/>
                </a:solidFill>
                <a:latin typeface="Futura Condensed BQ" pitchFamily="50" charset="0"/>
              </a:defRPr>
            </a:lvl1pPr>
          </a:lstStyle>
          <a:p>
            <a:pPr lvl="0"/>
            <a:r>
              <a:rPr lang="fr-FR"/>
              <a:t>SOUS-TITRE DE LA PRÉSENTATION</a:t>
            </a:r>
          </a:p>
        </p:txBody>
      </p:sp>
    </p:spTree>
    <p:extLst>
      <p:ext uri="{BB962C8B-B14F-4D97-AF65-F5344CB8AC3E}">
        <p14:creationId xmlns:p14="http://schemas.microsoft.com/office/powerpoint/2010/main" val="251459968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6B4CB22-9A32-45E3-96C3-9327796758C4}"/>
              </a:ext>
            </a:extLst>
          </p:cNvPr>
          <p:cNvSpPr>
            <a:spLocks noGrp="1"/>
          </p:cNvSpPr>
          <p:nvPr>
            <p:ph type="title"/>
          </p:nvPr>
        </p:nvSpPr>
        <p:spPr>
          <a:xfrm>
            <a:off x="838200" y="365125"/>
            <a:ext cx="10515600" cy="1325563"/>
          </a:xfrm>
          <a:prstGeom prst="rect">
            <a:avLst/>
          </a:prstGeom>
        </p:spPr>
        <p:txBody>
          <a:bodyPr/>
          <a:lstStyle/>
          <a:p>
            <a:r>
              <a:rPr lang="fr-FR" dirty="0"/>
              <a:t>Modifiez le style du titre</a:t>
            </a:r>
          </a:p>
        </p:txBody>
      </p:sp>
      <p:sp>
        <p:nvSpPr>
          <p:cNvPr id="3" name="Espace réservé du contenu 2">
            <a:extLst>
              <a:ext uri="{FF2B5EF4-FFF2-40B4-BE49-F238E27FC236}">
                <a16:creationId xmlns:a16="http://schemas.microsoft.com/office/drawing/2014/main" id="{77F61B7D-7551-44C1-A9A3-EAF45DDD531C}"/>
              </a:ext>
            </a:extLst>
          </p:cNvPr>
          <p:cNvSpPr>
            <a:spLocks noGrp="1"/>
          </p:cNvSpPr>
          <p:nvPr>
            <p:ph sz="half" idx="1"/>
          </p:nvPr>
        </p:nvSpPr>
        <p:spPr>
          <a:xfrm>
            <a:off x="838200" y="1825625"/>
            <a:ext cx="5181600" cy="4351338"/>
          </a:xfrm>
          <a:prstGeom prst="rect">
            <a:avLst/>
          </a:prstGeom>
        </p:spPr>
        <p:txBody>
          <a:bodyPr/>
          <a:lstStyle/>
          <a:p>
            <a:pPr lvl="0"/>
            <a:r>
              <a:rPr lang="fr-FR" dirty="0"/>
              <a:t>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4" name="Espace réservé du contenu 3">
            <a:extLst>
              <a:ext uri="{FF2B5EF4-FFF2-40B4-BE49-F238E27FC236}">
                <a16:creationId xmlns:a16="http://schemas.microsoft.com/office/drawing/2014/main" id="{39FF369B-F2ED-4D97-B9E9-02631A034B87}"/>
              </a:ext>
            </a:extLst>
          </p:cNvPr>
          <p:cNvSpPr>
            <a:spLocks noGrp="1"/>
          </p:cNvSpPr>
          <p:nvPr>
            <p:ph sz="half" idx="2"/>
          </p:nvPr>
        </p:nvSpPr>
        <p:spPr>
          <a:xfrm>
            <a:off x="6172200" y="1796749"/>
            <a:ext cx="5181600" cy="4351338"/>
          </a:xfrm>
          <a:prstGeom prst="rect">
            <a:avLst/>
          </a:prstGeo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e la date 4">
            <a:extLst>
              <a:ext uri="{FF2B5EF4-FFF2-40B4-BE49-F238E27FC236}">
                <a16:creationId xmlns:a16="http://schemas.microsoft.com/office/drawing/2014/main" id="{B6A07A7C-E401-4A4C-94F9-DF9A79CEAEB8}"/>
              </a:ext>
            </a:extLst>
          </p:cNvPr>
          <p:cNvSpPr>
            <a:spLocks noGrp="1"/>
          </p:cNvSpPr>
          <p:nvPr>
            <p:ph type="dt" sz="half" idx="10"/>
          </p:nvPr>
        </p:nvSpPr>
        <p:spPr/>
        <p:txBody>
          <a:bodyPr/>
          <a:lstStyle>
            <a:lvl1pPr>
              <a:defRPr sz="800">
                <a:solidFill>
                  <a:schemeClr val="bg1"/>
                </a:solidFill>
              </a:defRPr>
            </a:lvl1pPr>
          </a:lstStyle>
          <a:p>
            <a:fld id="{B43223CE-64C0-4734-AA6D-3603B4A254A0}" type="datetime1">
              <a:rPr lang="fr-FR" smtClean="0"/>
              <a:t>17/04/2023</a:t>
            </a:fld>
            <a:endParaRPr lang="fr-FR" dirty="0"/>
          </a:p>
        </p:txBody>
      </p:sp>
      <p:sp>
        <p:nvSpPr>
          <p:cNvPr id="6" name="Espace réservé du pied de page 5">
            <a:extLst>
              <a:ext uri="{FF2B5EF4-FFF2-40B4-BE49-F238E27FC236}">
                <a16:creationId xmlns:a16="http://schemas.microsoft.com/office/drawing/2014/main" id="{E777D1A1-CD54-4791-9513-E1565670E8A8}"/>
              </a:ext>
            </a:extLst>
          </p:cNvPr>
          <p:cNvSpPr>
            <a:spLocks noGrp="1"/>
          </p:cNvSpPr>
          <p:nvPr>
            <p:ph type="ftr" sz="quarter" idx="11"/>
          </p:nvPr>
        </p:nvSpPr>
        <p:spPr/>
        <p:txBody>
          <a:bodyPr/>
          <a:lstStyle>
            <a:lvl1pPr>
              <a:defRPr sz="800">
                <a:solidFill>
                  <a:schemeClr val="bg1"/>
                </a:solidFill>
              </a:defRPr>
            </a:lvl1pPr>
          </a:lstStyle>
          <a:p>
            <a:r>
              <a:rPr lang="fr-FR" dirty="0"/>
              <a:t>NDO -  L'Injustice climatique, un exemple type, l'Amazonie - 9/12/2022</a:t>
            </a:r>
          </a:p>
        </p:txBody>
      </p:sp>
      <p:sp>
        <p:nvSpPr>
          <p:cNvPr id="7" name="Espace réservé du numéro de diapositive 6">
            <a:extLst>
              <a:ext uri="{FF2B5EF4-FFF2-40B4-BE49-F238E27FC236}">
                <a16:creationId xmlns:a16="http://schemas.microsoft.com/office/drawing/2014/main" id="{F3DF8A49-2BD6-40D9-B4B3-B0137E4C6D85}"/>
              </a:ext>
            </a:extLst>
          </p:cNvPr>
          <p:cNvSpPr>
            <a:spLocks noGrp="1"/>
          </p:cNvSpPr>
          <p:nvPr>
            <p:ph type="sldNum" sz="quarter" idx="12"/>
          </p:nvPr>
        </p:nvSpPr>
        <p:spPr/>
        <p:txBody>
          <a:bodyPr/>
          <a:lstStyle>
            <a:lvl1pPr>
              <a:defRPr sz="800">
                <a:solidFill>
                  <a:schemeClr val="bg1"/>
                </a:solidFill>
              </a:defRPr>
            </a:lvl1pPr>
          </a:lstStyle>
          <a:p>
            <a:fld id="{A499A7D5-FBE8-44D4-B972-2090F672617E}" type="slidenum">
              <a:rPr lang="fr-FR" smtClean="0"/>
              <a:pPr/>
              <a:t>‹N°›</a:t>
            </a:fld>
            <a:endParaRPr lang="fr-FR" dirty="0"/>
          </a:p>
        </p:txBody>
      </p:sp>
    </p:spTree>
    <p:extLst>
      <p:ext uri="{BB962C8B-B14F-4D97-AF65-F5344CB8AC3E}">
        <p14:creationId xmlns:p14="http://schemas.microsoft.com/office/powerpoint/2010/main" val="350652229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4FCC124-B8F4-41A8-9ECF-50A497E4EFE3}"/>
              </a:ext>
            </a:extLst>
          </p:cNvPr>
          <p:cNvSpPr>
            <a:spLocks noGrp="1"/>
          </p:cNvSpPr>
          <p:nvPr>
            <p:ph type="title"/>
          </p:nvPr>
        </p:nvSpPr>
        <p:spPr>
          <a:xfrm>
            <a:off x="839788" y="365125"/>
            <a:ext cx="10515600" cy="1325563"/>
          </a:xfrm>
          <a:prstGeom prst="rect">
            <a:avLst/>
          </a:prstGeom>
        </p:spPr>
        <p:txBody>
          <a:bodyPr/>
          <a:lstStyle/>
          <a:p>
            <a:r>
              <a:rPr lang="fr-FR"/>
              <a:t>Modifiez le style du titre</a:t>
            </a:r>
          </a:p>
        </p:txBody>
      </p:sp>
      <p:sp>
        <p:nvSpPr>
          <p:cNvPr id="3" name="Espace réservé du texte 2">
            <a:extLst>
              <a:ext uri="{FF2B5EF4-FFF2-40B4-BE49-F238E27FC236}">
                <a16:creationId xmlns:a16="http://schemas.microsoft.com/office/drawing/2014/main" id="{F7B927A0-DED2-4C6C-8264-EB20B4ECFE3E}"/>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Modifier les styles du texte du masque</a:t>
            </a:r>
          </a:p>
        </p:txBody>
      </p:sp>
      <p:sp>
        <p:nvSpPr>
          <p:cNvPr id="4" name="Espace réservé du contenu 3">
            <a:extLst>
              <a:ext uri="{FF2B5EF4-FFF2-40B4-BE49-F238E27FC236}">
                <a16:creationId xmlns:a16="http://schemas.microsoft.com/office/drawing/2014/main" id="{E96BEF59-EAE3-404C-86A2-E67ED34EFF00}"/>
              </a:ext>
            </a:extLst>
          </p:cNvPr>
          <p:cNvSpPr>
            <a:spLocks noGrp="1"/>
          </p:cNvSpPr>
          <p:nvPr>
            <p:ph sz="half" idx="2"/>
          </p:nvPr>
        </p:nvSpPr>
        <p:spPr>
          <a:xfrm>
            <a:off x="839788" y="2505075"/>
            <a:ext cx="5157787" cy="3684588"/>
          </a:xfrm>
          <a:prstGeom prst="rect">
            <a:avLst/>
          </a:prstGeo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a:extLst>
              <a:ext uri="{FF2B5EF4-FFF2-40B4-BE49-F238E27FC236}">
                <a16:creationId xmlns:a16="http://schemas.microsoft.com/office/drawing/2014/main" id="{EA99B4A6-ED88-4094-B793-225063D61D35}"/>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Modifier les styles du texte du masque</a:t>
            </a:r>
          </a:p>
        </p:txBody>
      </p:sp>
      <p:sp>
        <p:nvSpPr>
          <p:cNvPr id="6" name="Espace réservé du contenu 5">
            <a:extLst>
              <a:ext uri="{FF2B5EF4-FFF2-40B4-BE49-F238E27FC236}">
                <a16:creationId xmlns:a16="http://schemas.microsoft.com/office/drawing/2014/main" id="{FF0F8BA2-BF02-47FA-96C9-68E2B435BF5F}"/>
              </a:ext>
            </a:extLst>
          </p:cNvPr>
          <p:cNvSpPr>
            <a:spLocks noGrp="1"/>
          </p:cNvSpPr>
          <p:nvPr>
            <p:ph sz="quarter" idx="4"/>
          </p:nvPr>
        </p:nvSpPr>
        <p:spPr>
          <a:xfrm>
            <a:off x="6172200" y="2505075"/>
            <a:ext cx="5183188" cy="3684588"/>
          </a:xfrm>
          <a:prstGeom prst="rect">
            <a:avLst/>
          </a:prstGeo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6">
            <a:extLst>
              <a:ext uri="{FF2B5EF4-FFF2-40B4-BE49-F238E27FC236}">
                <a16:creationId xmlns:a16="http://schemas.microsoft.com/office/drawing/2014/main" id="{D0783AA5-19F7-4803-914E-F03311B8310A}"/>
              </a:ext>
            </a:extLst>
          </p:cNvPr>
          <p:cNvSpPr>
            <a:spLocks noGrp="1"/>
          </p:cNvSpPr>
          <p:nvPr>
            <p:ph type="dt" sz="half" idx="10"/>
          </p:nvPr>
        </p:nvSpPr>
        <p:spPr/>
        <p:txBody>
          <a:bodyPr/>
          <a:lstStyle/>
          <a:p>
            <a:fld id="{0FCDB078-BBF3-4D14-9EDD-BC67EA6F6674}" type="datetime1">
              <a:rPr lang="fr-FR" smtClean="0"/>
              <a:t>17/04/2023</a:t>
            </a:fld>
            <a:endParaRPr lang="fr-FR"/>
          </a:p>
        </p:txBody>
      </p:sp>
      <p:sp>
        <p:nvSpPr>
          <p:cNvPr id="8" name="Espace réservé du pied de page 7">
            <a:extLst>
              <a:ext uri="{FF2B5EF4-FFF2-40B4-BE49-F238E27FC236}">
                <a16:creationId xmlns:a16="http://schemas.microsoft.com/office/drawing/2014/main" id="{C95A5CBA-4A25-4DE5-8FE8-B98047F10691}"/>
              </a:ext>
            </a:extLst>
          </p:cNvPr>
          <p:cNvSpPr>
            <a:spLocks noGrp="1"/>
          </p:cNvSpPr>
          <p:nvPr>
            <p:ph type="ftr" sz="quarter" idx="11"/>
          </p:nvPr>
        </p:nvSpPr>
        <p:spPr/>
        <p:txBody>
          <a:bodyPr/>
          <a:lstStyle/>
          <a:p>
            <a:r>
              <a:rPr lang="fr-FR"/>
              <a:t>NDO -  L'Injustice climatique, un exemple type, l'Amazonie - 9/12/2022</a:t>
            </a:r>
          </a:p>
        </p:txBody>
      </p:sp>
      <p:sp>
        <p:nvSpPr>
          <p:cNvPr id="9" name="Espace réservé du numéro de diapositive 8">
            <a:extLst>
              <a:ext uri="{FF2B5EF4-FFF2-40B4-BE49-F238E27FC236}">
                <a16:creationId xmlns:a16="http://schemas.microsoft.com/office/drawing/2014/main" id="{DF041992-82D8-44A3-992A-14EAB054DBF5}"/>
              </a:ext>
            </a:extLst>
          </p:cNvPr>
          <p:cNvSpPr>
            <a:spLocks noGrp="1"/>
          </p:cNvSpPr>
          <p:nvPr>
            <p:ph type="sldNum" sz="quarter" idx="12"/>
          </p:nvPr>
        </p:nvSpPr>
        <p:spPr/>
        <p:txBody>
          <a:bodyPr/>
          <a:lstStyle/>
          <a:p>
            <a:fld id="{A499A7D5-FBE8-44D4-B972-2090F672617E}" type="slidenum">
              <a:rPr lang="fr-FR" smtClean="0"/>
              <a:t>‹N°›</a:t>
            </a:fld>
            <a:endParaRPr lang="fr-FR"/>
          </a:p>
        </p:txBody>
      </p:sp>
    </p:spTree>
    <p:extLst>
      <p:ext uri="{BB962C8B-B14F-4D97-AF65-F5344CB8AC3E}">
        <p14:creationId xmlns:p14="http://schemas.microsoft.com/office/powerpoint/2010/main" val="7133772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4D1B980-EA32-4150-9501-B2255964BCEF}"/>
              </a:ext>
            </a:extLst>
          </p:cNvPr>
          <p:cNvSpPr>
            <a:spLocks noGrp="1"/>
          </p:cNvSpPr>
          <p:nvPr>
            <p:ph type="title"/>
          </p:nvPr>
        </p:nvSpPr>
        <p:spPr>
          <a:xfrm>
            <a:off x="838200" y="365125"/>
            <a:ext cx="10515600" cy="1325563"/>
          </a:xfrm>
          <a:prstGeom prst="rect">
            <a:avLst/>
          </a:prstGeom>
        </p:spPr>
        <p:txBody>
          <a:bodyPr/>
          <a:lstStyle/>
          <a:p>
            <a:r>
              <a:rPr lang="fr-FR"/>
              <a:t>Modifiez le style du titre</a:t>
            </a:r>
          </a:p>
        </p:txBody>
      </p:sp>
      <p:sp>
        <p:nvSpPr>
          <p:cNvPr id="3" name="Espace réservé de la date 2">
            <a:extLst>
              <a:ext uri="{FF2B5EF4-FFF2-40B4-BE49-F238E27FC236}">
                <a16:creationId xmlns:a16="http://schemas.microsoft.com/office/drawing/2014/main" id="{6AF3BF58-4B46-4ABC-8FCD-9641138D92A7}"/>
              </a:ext>
            </a:extLst>
          </p:cNvPr>
          <p:cNvSpPr>
            <a:spLocks noGrp="1"/>
          </p:cNvSpPr>
          <p:nvPr>
            <p:ph type="dt" sz="half" idx="10"/>
          </p:nvPr>
        </p:nvSpPr>
        <p:spPr/>
        <p:txBody>
          <a:bodyPr/>
          <a:lstStyle/>
          <a:p>
            <a:fld id="{C5B9A08A-6ED8-4D1B-9DEE-31176CCFE8BE}" type="datetime1">
              <a:rPr lang="fr-FR" smtClean="0"/>
              <a:t>17/04/2023</a:t>
            </a:fld>
            <a:endParaRPr lang="fr-FR"/>
          </a:p>
        </p:txBody>
      </p:sp>
      <p:sp>
        <p:nvSpPr>
          <p:cNvPr id="4" name="Espace réservé du pied de page 3">
            <a:extLst>
              <a:ext uri="{FF2B5EF4-FFF2-40B4-BE49-F238E27FC236}">
                <a16:creationId xmlns:a16="http://schemas.microsoft.com/office/drawing/2014/main" id="{FD522F7F-A1DB-44D0-B063-2FD27771A283}"/>
              </a:ext>
            </a:extLst>
          </p:cNvPr>
          <p:cNvSpPr>
            <a:spLocks noGrp="1"/>
          </p:cNvSpPr>
          <p:nvPr>
            <p:ph type="ftr" sz="quarter" idx="11"/>
          </p:nvPr>
        </p:nvSpPr>
        <p:spPr/>
        <p:txBody>
          <a:bodyPr/>
          <a:lstStyle>
            <a:lvl1pPr>
              <a:defRPr sz="900"/>
            </a:lvl1pPr>
          </a:lstStyle>
          <a:p>
            <a:r>
              <a:rPr lang="fr-FR"/>
              <a:t>NDO -  L'Injustice climatique, un exemple type, l'Amazonie - 9/12/2022</a:t>
            </a:r>
            <a:endParaRPr lang="fr-FR" dirty="0"/>
          </a:p>
        </p:txBody>
      </p:sp>
      <p:sp>
        <p:nvSpPr>
          <p:cNvPr id="5" name="Espace réservé du numéro de diapositive 4">
            <a:extLst>
              <a:ext uri="{FF2B5EF4-FFF2-40B4-BE49-F238E27FC236}">
                <a16:creationId xmlns:a16="http://schemas.microsoft.com/office/drawing/2014/main" id="{CB722576-5C58-4313-BBDF-DF30532C86CA}"/>
              </a:ext>
            </a:extLst>
          </p:cNvPr>
          <p:cNvSpPr>
            <a:spLocks noGrp="1"/>
          </p:cNvSpPr>
          <p:nvPr>
            <p:ph type="sldNum" sz="quarter" idx="12"/>
          </p:nvPr>
        </p:nvSpPr>
        <p:spPr>
          <a:xfrm>
            <a:off x="10914610" y="6356350"/>
            <a:ext cx="439189" cy="365125"/>
          </a:xfrm>
        </p:spPr>
        <p:txBody>
          <a:bodyPr/>
          <a:lstStyle/>
          <a:p>
            <a:fld id="{A499A7D5-FBE8-44D4-B972-2090F672617E}" type="slidenum">
              <a:rPr lang="fr-FR" smtClean="0"/>
              <a:t>‹N°›</a:t>
            </a:fld>
            <a:endParaRPr lang="fr-FR" dirty="0"/>
          </a:p>
        </p:txBody>
      </p:sp>
    </p:spTree>
    <p:extLst>
      <p:ext uri="{BB962C8B-B14F-4D97-AF65-F5344CB8AC3E}">
        <p14:creationId xmlns:p14="http://schemas.microsoft.com/office/powerpoint/2010/main" val="290970715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a:extLst>
              <a:ext uri="{FF2B5EF4-FFF2-40B4-BE49-F238E27FC236}">
                <a16:creationId xmlns:a16="http://schemas.microsoft.com/office/drawing/2014/main" id="{632ECCB8-677E-4A37-AB88-65F8B99B2688}"/>
              </a:ext>
            </a:extLst>
          </p:cNvPr>
          <p:cNvSpPr>
            <a:spLocks noGrp="1"/>
          </p:cNvSpPr>
          <p:nvPr>
            <p:ph type="dt" sz="half" idx="10"/>
          </p:nvPr>
        </p:nvSpPr>
        <p:spPr/>
        <p:txBody>
          <a:bodyPr/>
          <a:lstStyle/>
          <a:p>
            <a:fld id="{A54D83C0-505C-4258-88D4-BA18F9538BBA}" type="datetime1">
              <a:rPr lang="fr-FR" smtClean="0"/>
              <a:t>17/04/2023</a:t>
            </a:fld>
            <a:endParaRPr lang="fr-FR"/>
          </a:p>
        </p:txBody>
      </p:sp>
      <p:sp>
        <p:nvSpPr>
          <p:cNvPr id="3" name="Espace réservé du pied de page 2">
            <a:extLst>
              <a:ext uri="{FF2B5EF4-FFF2-40B4-BE49-F238E27FC236}">
                <a16:creationId xmlns:a16="http://schemas.microsoft.com/office/drawing/2014/main" id="{21162797-F7F6-4534-9E4B-FF135F74D271}"/>
              </a:ext>
            </a:extLst>
          </p:cNvPr>
          <p:cNvSpPr>
            <a:spLocks noGrp="1"/>
          </p:cNvSpPr>
          <p:nvPr>
            <p:ph type="ftr" sz="quarter" idx="11"/>
          </p:nvPr>
        </p:nvSpPr>
        <p:spPr/>
        <p:txBody>
          <a:bodyPr/>
          <a:lstStyle/>
          <a:p>
            <a:r>
              <a:rPr lang="fr-FR"/>
              <a:t>NDO -  L'Injustice climatique, un exemple type, l'Amazonie - 9/12/2022</a:t>
            </a:r>
            <a:endParaRPr lang="fr-FR" dirty="0"/>
          </a:p>
        </p:txBody>
      </p:sp>
      <p:sp>
        <p:nvSpPr>
          <p:cNvPr id="4" name="Espace réservé du numéro de diapositive 3">
            <a:extLst>
              <a:ext uri="{FF2B5EF4-FFF2-40B4-BE49-F238E27FC236}">
                <a16:creationId xmlns:a16="http://schemas.microsoft.com/office/drawing/2014/main" id="{62F1E396-1276-4BE3-AA48-8F6D6135C369}"/>
              </a:ext>
            </a:extLst>
          </p:cNvPr>
          <p:cNvSpPr>
            <a:spLocks noGrp="1"/>
          </p:cNvSpPr>
          <p:nvPr>
            <p:ph type="sldNum" sz="quarter" idx="12"/>
          </p:nvPr>
        </p:nvSpPr>
        <p:spPr/>
        <p:txBody>
          <a:bodyPr/>
          <a:lstStyle/>
          <a:p>
            <a:fld id="{A499A7D5-FBE8-44D4-B972-2090F672617E}" type="slidenum">
              <a:rPr lang="fr-FR" smtClean="0"/>
              <a:t>‹N°›</a:t>
            </a:fld>
            <a:endParaRPr lang="fr-FR"/>
          </a:p>
        </p:txBody>
      </p:sp>
    </p:spTree>
    <p:extLst>
      <p:ext uri="{BB962C8B-B14F-4D97-AF65-F5344CB8AC3E}">
        <p14:creationId xmlns:p14="http://schemas.microsoft.com/office/powerpoint/2010/main" val="247890710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FEF8F79-AA92-4163-858F-DEDDA70340A6}"/>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fr-FR"/>
              <a:t>Modifiez le style du titre</a:t>
            </a:r>
          </a:p>
        </p:txBody>
      </p:sp>
      <p:sp>
        <p:nvSpPr>
          <p:cNvPr id="3" name="Espace réservé du contenu 2">
            <a:extLst>
              <a:ext uri="{FF2B5EF4-FFF2-40B4-BE49-F238E27FC236}">
                <a16:creationId xmlns:a16="http://schemas.microsoft.com/office/drawing/2014/main" id="{D8B7D46C-C953-4907-BDC2-536319B4FEB4}"/>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a:extLst>
              <a:ext uri="{FF2B5EF4-FFF2-40B4-BE49-F238E27FC236}">
                <a16:creationId xmlns:a16="http://schemas.microsoft.com/office/drawing/2014/main" id="{366BB271-032F-4816-8CE0-0CC7E4FBA81E}"/>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Modifier les styles du texte du masque</a:t>
            </a:r>
          </a:p>
        </p:txBody>
      </p:sp>
      <p:sp>
        <p:nvSpPr>
          <p:cNvPr id="5" name="Espace réservé de la date 4">
            <a:extLst>
              <a:ext uri="{FF2B5EF4-FFF2-40B4-BE49-F238E27FC236}">
                <a16:creationId xmlns:a16="http://schemas.microsoft.com/office/drawing/2014/main" id="{9516CB23-ED0A-479E-8195-5D0956A38C67}"/>
              </a:ext>
            </a:extLst>
          </p:cNvPr>
          <p:cNvSpPr>
            <a:spLocks noGrp="1"/>
          </p:cNvSpPr>
          <p:nvPr>
            <p:ph type="dt" sz="half" idx="10"/>
          </p:nvPr>
        </p:nvSpPr>
        <p:spPr/>
        <p:txBody>
          <a:bodyPr/>
          <a:lstStyle/>
          <a:p>
            <a:fld id="{3CF045AD-C3AC-4B68-AC88-B22AA8217237}" type="datetime1">
              <a:rPr lang="fr-FR" smtClean="0"/>
              <a:t>17/04/2023</a:t>
            </a:fld>
            <a:endParaRPr lang="fr-FR"/>
          </a:p>
        </p:txBody>
      </p:sp>
      <p:sp>
        <p:nvSpPr>
          <p:cNvPr id="6" name="Espace réservé du pied de page 5">
            <a:extLst>
              <a:ext uri="{FF2B5EF4-FFF2-40B4-BE49-F238E27FC236}">
                <a16:creationId xmlns:a16="http://schemas.microsoft.com/office/drawing/2014/main" id="{99415DA9-79DF-416C-9EB4-5420D4AA4D4D}"/>
              </a:ext>
            </a:extLst>
          </p:cNvPr>
          <p:cNvSpPr>
            <a:spLocks noGrp="1"/>
          </p:cNvSpPr>
          <p:nvPr>
            <p:ph type="ftr" sz="quarter" idx="11"/>
          </p:nvPr>
        </p:nvSpPr>
        <p:spPr/>
        <p:txBody>
          <a:bodyPr/>
          <a:lstStyle/>
          <a:p>
            <a:r>
              <a:rPr lang="fr-FR"/>
              <a:t>NDO -  L'Injustice climatique, un exemple type, l'Amazonie - 9/12/2022</a:t>
            </a:r>
          </a:p>
        </p:txBody>
      </p:sp>
      <p:sp>
        <p:nvSpPr>
          <p:cNvPr id="7" name="Espace réservé du numéro de diapositive 6">
            <a:extLst>
              <a:ext uri="{FF2B5EF4-FFF2-40B4-BE49-F238E27FC236}">
                <a16:creationId xmlns:a16="http://schemas.microsoft.com/office/drawing/2014/main" id="{94EA15A2-8E50-49B9-B273-D88F31428C1E}"/>
              </a:ext>
            </a:extLst>
          </p:cNvPr>
          <p:cNvSpPr>
            <a:spLocks noGrp="1"/>
          </p:cNvSpPr>
          <p:nvPr>
            <p:ph type="sldNum" sz="quarter" idx="12"/>
          </p:nvPr>
        </p:nvSpPr>
        <p:spPr/>
        <p:txBody>
          <a:bodyPr/>
          <a:lstStyle/>
          <a:p>
            <a:fld id="{A499A7D5-FBE8-44D4-B972-2090F672617E}" type="slidenum">
              <a:rPr lang="fr-FR" smtClean="0"/>
              <a:t>‹N°›</a:t>
            </a:fld>
            <a:endParaRPr lang="fr-FR"/>
          </a:p>
        </p:txBody>
      </p:sp>
    </p:spTree>
    <p:extLst>
      <p:ext uri="{BB962C8B-B14F-4D97-AF65-F5344CB8AC3E}">
        <p14:creationId xmlns:p14="http://schemas.microsoft.com/office/powerpoint/2010/main" val="134109963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EB544E2-8960-48E4-B3D2-78194CC9EAB5}"/>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fr-FR"/>
              <a:t>Modifiez le style du titre</a:t>
            </a:r>
          </a:p>
        </p:txBody>
      </p:sp>
      <p:sp>
        <p:nvSpPr>
          <p:cNvPr id="3" name="Espace réservé pour une image  2">
            <a:extLst>
              <a:ext uri="{FF2B5EF4-FFF2-40B4-BE49-F238E27FC236}">
                <a16:creationId xmlns:a16="http://schemas.microsoft.com/office/drawing/2014/main" id="{0BB39016-E8FF-4ED5-9A0B-5A1840A30B7B}"/>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a:extLst>
              <a:ext uri="{FF2B5EF4-FFF2-40B4-BE49-F238E27FC236}">
                <a16:creationId xmlns:a16="http://schemas.microsoft.com/office/drawing/2014/main" id="{B8F632EA-3AC3-4A64-A3BF-D8B1672DAE97}"/>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Modifier les styles du texte du masque</a:t>
            </a:r>
          </a:p>
        </p:txBody>
      </p:sp>
      <p:sp>
        <p:nvSpPr>
          <p:cNvPr id="5" name="Espace réservé de la date 4">
            <a:extLst>
              <a:ext uri="{FF2B5EF4-FFF2-40B4-BE49-F238E27FC236}">
                <a16:creationId xmlns:a16="http://schemas.microsoft.com/office/drawing/2014/main" id="{D05A6EF3-2630-4E48-A860-F7AFBA781508}"/>
              </a:ext>
            </a:extLst>
          </p:cNvPr>
          <p:cNvSpPr>
            <a:spLocks noGrp="1"/>
          </p:cNvSpPr>
          <p:nvPr>
            <p:ph type="dt" sz="half" idx="10"/>
          </p:nvPr>
        </p:nvSpPr>
        <p:spPr/>
        <p:txBody>
          <a:bodyPr/>
          <a:lstStyle/>
          <a:p>
            <a:fld id="{DDFB77C3-502C-4B85-8FD6-486F96EAFA26}" type="datetime1">
              <a:rPr lang="fr-FR" smtClean="0"/>
              <a:t>17/04/2023</a:t>
            </a:fld>
            <a:endParaRPr lang="fr-FR"/>
          </a:p>
        </p:txBody>
      </p:sp>
      <p:sp>
        <p:nvSpPr>
          <p:cNvPr id="6" name="Espace réservé du pied de page 5">
            <a:extLst>
              <a:ext uri="{FF2B5EF4-FFF2-40B4-BE49-F238E27FC236}">
                <a16:creationId xmlns:a16="http://schemas.microsoft.com/office/drawing/2014/main" id="{02CB4EF3-A739-4BE1-9D3F-0EF90713976E}"/>
              </a:ext>
            </a:extLst>
          </p:cNvPr>
          <p:cNvSpPr>
            <a:spLocks noGrp="1"/>
          </p:cNvSpPr>
          <p:nvPr>
            <p:ph type="ftr" sz="quarter" idx="11"/>
          </p:nvPr>
        </p:nvSpPr>
        <p:spPr/>
        <p:txBody>
          <a:bodyPr/>
          <a:lstStyle/>
          <a:p>
            <a:r>
              <a:rPr lang="fr-FR"/>
              <a:t>NDO -  L'Injustice climatique, un exemple type, l'Amazonie - 9/12/2022</a:t>
            </a:r>
          </a:p>
        </p:txBody>
      </p:sp>
      <p:sp>
        <p:nvSpPr>
          <p:cNvPr id="7" name="Espace réservé du numéro de diapositive 6">
            <a:extLst>
              <a:ext uri="{FF2B5EF4-FFF2-40B4-BE49-F238E27FC236}">
                <a16:creationId xmlns:a16="http://schemas.microsoft.com/office/drawing/2014/main" id="{ECA4ADFF-1269-4C0F-B45B-2A5B2B427F11}"/>
              </a:ext>
            </a:extLst>
          </p:cNvPr>
          <p:cNvSpPr>
            <a:spLocks noGrp="1"/>
          </p:cNvSpPr>
          <p:nvPr>
            <p:ph type="sldNum" sz="quarter" idx="12"/>
          </p:nvPr>
        </p:nvSpPr>
        <p:spPr/>
        <p:txBody>
          <a:bodyPr/>
          <a:lstStyle/>
          <a:p>
            <a:fld id="{A499A7D5-FBE8-44D4-B972-2090F672617E}" type="slidenum">
              <a:rPr lang="fr-FR" smtClean="0"/>
              <a:t>‹N°›</a:t>
            </a:fld>
            <a:endParaRPr lang="fr-FR"/>
          </a:p>
        </p:txBody>
      </p:sp>
    </p:spTree>
    <p:extLst>
      <p:ext uri="{BB962C8B-B14F-4D97-AF65-F5344CB8AC3E}">
        <p14:creationId xmlns:p14="http://schemas.microsoft.com/office/powerpoint/2010/main" val="423772958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5_Titre et contenu">
    <p:spTree>
      <p:nvGrpSpPr>
        <p:cNvPr id="1" name=""/>
        <p:cNvGrpSpPr/>
        <p:nvPr/>
      </p:nvGrpSpPr>
      <p:grpSpPr>
        <a:xfrm>
          <a:off x="0" y="0"/>
          <a:ext cx="0" cy="0"/>
          <a:chOff x="0" y="0"/>
          <a:chExt cx="0" cy="0"/>
        </a:xfrm>
      </p:grpSpPr>
      <p:sp>
        <p:nvSpPr>
          <p:cNvPr id="9" name="Espace réservé du texte 8"/>
          <p:cNvSpPr>
            <a:spLocks noGrp="1"/>
          </p:cNvSpPr>
          <p:nvPr>
            <p:ph type="body" sz="quarter" idx="13"/>
          </p:nvPr>
        </p:nvSpPr>
        <p:spPr>
          <a:xfrm>
            <a:off x="1032597" y="708599"/>
            <a:ext cx="7650713" cy="1106727"/>
          </a:xfrm>
        </p:spPr>
        <p:txBody>
          <a:bodyPr anchor="b"/>
          <a:lstStyle>
            <a:lvl1pPr marL="0" indent="0">
              <a:lnSpc>
                <a:spcPts val="3220"/>
              </a:lnSpc>
              <a:buFontTx/>
              <a:buNone/>
              <a:defRPr sz="3600" b="1" i="0">
                <a:solidFill>
                  <a:srgbClr val="80589C"/>
                </a:solidFill>
                <a:latin typeface="Titillium Web" pitchFamily="2" charset="77"/>
              </a:defRPr>
            </a:lvl1pPr>
          </a:lstStyle>
          <a:p>
            <a:endParaRPr lang="fr-FR" dirty="0"/>
          </a:p>
        </p:txBody>
      </p:sp>
      <p:sp>
        <p:nvSpPr>
          <p:cNvPr id="3" name="Espace réservé du texte 2"/>
          <p:cNvSpPr>
            <a:spLocks noGrp="1"/>
          </p:cNvSpPr>
          <p:nvPr>
            <p:ph type="body" sz="quarter" idx="20"/>
          </p:nvPr>
        </p:nvSpPr>
        <p:spPr>
          <a:xfrm>
            <a:off x="2912584" y="2144112"/>
            <a:ext cx="8209125" cy="3537781"/>
          </a:xfrm>
        </p:spPr>
        <p:txBody>
          <a:bodyPr/>
          <a:lstStyle>
            <a:lvl1pPr marL="0" indent="0">
              <a:buFont typeface="Arial" panose="020B0604020202020204" pitchFamily="34" charset="0"/>
              <a:buNone/>
              <a:defRPr sz="1750" b="1" i="0">
                <a:solidFill>
                  <a:srgbClr val="80589C"/>
                </a:solidFill>
                <a:latin typeface="Titillium Web SemiBold" pitchFamily="2" charset="77"/>
              </a:defRPr>
            </a:lvl1pPr>
            <a:lvl2pPr marL="180975" indent="-176213">
              <a:buClr>
                <a:schemeClr val="tx2"/>
              </a:buClr>
              <a:buSzPct val="110000"/>
              <a:buFontTx/>
              <a:buBlip>
                <a:blip r:embed="rId2"/>
              </a:buBlip>
              <a:tabLst/>
              <a:defRPr sz="1500" b="0" i="0">
                <a:solidFill>
                  <a:schemeClr val="tx1"/>
                </a:solidFill>
                <a:latin typeface="Titillium Web Light" pitchFamily="2" charset="77"/>
              </a:defRPr>
            </a:lvl2pPr>
            <a:lvl3pPr marL="357188" indent="-176213">
              <a:buClr>
                <a:schemeClr val="bg2"/>
              </a:buClr>
              <a:buFont typeface="Wingdings" pitchFamily="2" charset="2"/>
              <a:buChar char="§"/>
              <a:tabLst/>
              <a:defRPr sz="1500" b="0" i="0">
                <a:latin typeface="Titillium Web Light" pitchFamily="2" charset="77"/>
              </a:defRPr>
            </a:lvl3pPr>
            <a:lvl4pPr marL="533400" indent="-176213">
              <a:buClr>
                <a:schemeClr val="accent5"/>
              </a:buClr>
              <a:buFont typeface="Police système"/>
              <a:buChar char="-"/>
              <a:tabLst/>
              <a:defRPr sz="1500" b="0" i="0">
                <a:latin typeface="Titillium Web Light" pitchFamily="2" charset="77"/>
              </a:defRPr>
            </a:lvl4pPr>
            <a:lvl5pPr marL="715963" indent="-182563">
              <a:buClr>
                <a:schemeClr val="accent1"/>
              </a:buClr>
              <a:buFont typeface="Police système"/>
              <a:buChar char="-"/>
              <a:tabLst/>
              <a:defRPr sz="1500" b="0" i="0">
                <a:latin typeface="Titillium Web Light" pitchFamily="2" charset="77"/>
              </a:defRPr>
            </a:lvl5pPr>
          </a:lstStyle>
          <a:p>
            <a:r>
              <a:rPr lang="fr-FR" dirty="0"/>
              <a:t>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2" name="Footer Placeholder 4">
            <a:extLst>
              <a:ext uri="{FF2B5EF4-FFF2-40B4-BE49-F238E27FC236}">
                <a16:creationId xmlns:a16="http://schemas.microsoft.com/office/drawing/2014/main" id="{98C05522-D486-C5CA-1748-020AD0FB2E01}"/>
              </a:ext>
            </a:extLst>
          </p:cNvPr>
          <p:cNvSpPr>
            <a:spLocks noGrp="1"/>
          </p:cNvSpPr>
          <p:nvPr>
            <p:ph type="ftr" sz="quarter" idx="21"/>
          </p:nvPr>
        </p:nvSpPr>
        <p:spPr>
          <a:xfrm>
            <a:off x="5846234" y="6415089"/>
            <a:ext cx="3814233" cy="365125"/>
          </a:xfrm>
        </p:spPr>
        <p:txBody>
          <a:bodyPr/>
          <a:lstStyle>
            <a:lvl1pPr algn="l">
              <a:defRPr sz="700">
                <a:solidFill>
                  <a:schemeClr val="tx1">
                    <a:lumMod val="75000"/>
                    <a:lumOff val="25000"/>
                  </a:schemeClr>
                </a:solidFill>
                <a:latin typeface="Titillium Web" pitchFamily="2" charset="77"/>
              </a:defRPr>
            </a:lvl1pPr>
          </a:lstStyle>
          <a:p>
            <a:pPr>
              <a:defRPr/>
            </a:pPr>
            <a:r>
              <a:rPr lang="fr-FR"/>
              <a:t>28/02/2023 CCFD Terre Solidaire Ile de France, formation Agroécologie</a:t>
            </a:r>
          </a:p>
        </p:txBody>
      </p:sp>
      <p:sp>
        <p:nvSpPr>
          <p:cNvPr id="4" name="Slide Number Placeholder 5">
            <a:extLst>
              <a:ext uri="{FF2B5EF4-FFF2-40B4-BE49-F238E27FC236}">
                <a16:creationId xmlns:a16="http://schemas.microsoft.com/office/drawing/2014/main" id="{233864A6-9A4C-AD1E-4A15-7092E2D7AB3C}"/>
              </a:ext>
            </a:extLst>
          </p:cNvPr>
          <p:cNvSpPr>
            <a:spLocks noGrp="1"/>
          </p:cNvSpPr>
          <p:nvPr>
            <p:ph type="sldNum" sz="quarter" idx="22"/>
          </p:nvPr>
        </p:nvSpPr>
        <p:spPr>
          <a:xfrm>
            <a:off x="11476567" y="6418264"/>
            <a:ext cx="586317" cy="365125"/>
          </a:xfrm>
        </p:spPr>
        <p:txBody>
          <a:bodyPr/>
          <a:lstStyle>
            <a:lvl1pPr>
              <a:defRPr sz="700">
                <a:solidFill>
                  <a:srgbClr val="404040"/>
                </a:solidFill>
                <a:latin typeface="Titillium Web" panose="00000500000000000000" pitchFamily="2" charset="0"/>
              </a:defRPr>
            </a:lvl1pPr>
          </a:lstStyle>
          <a:p>
            <a:pPr>
              <a:defRPr/>
            </a:pPr>
            <a:fld id="{D9860D7D-0786-4BF8-9422-F966261841F2}" type="slidenum">
              <a:rPr lang="fr-FR" altLang="fr-FR"/>
              <a:pPr>
                <a:defRPr/>
              </a:pPr>
              <a:t>‹N°›</a:t>
            </a:fld>
            <a:endParaRPr lang="fr-FR" altLang="fr-FR"/>
          </a:p>
        </p:txBody>
      </p:sp>
    </p:spTree>
    <p:extLst>
      <p:ext uri="{BB962C8B-B14F-4D97-AF65-F5344CB8AC3E}">
        <p14:creationId xmlns:p14="http://schemas.microsoft.com/office/powerpoint/2010/main" val="1636200723"/>
      </p:ext>
    </p:extLst>
  </p:cSld>
  <p:clrMapOvr>
    <a:masterClrMapping/>
  </p:clrMapOvr>
  <p:transition spd="slow">
    <p:fade/>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4_Titre et contenu">
    <p:spTree>
      <p:nvGrpSpPr>
        <p:cNvPr id="1" name=""/>
        <p:cNvGrpSpPr/>
        <p:nvPr/>
      </p:nvGrpSpPr>
      <p:grpSpPr>
        <a:xfrm>
          <a:off x="0" y="0"/>
          <a:ext cx="0" cy="0"/>
          <a:chOff x="0" y="0"/>
          <a:chExt cx="0" cy="0"/>
        </a:xfrm>
      </p:grpSpPr>
      <p:sp>
        <p:nvSpPr>
          <p:cNvPr id="16" name="Espace réservé pour une image  15">
            <a:extLst>
              <a:ext uri="{FF2B5EF4-FFF2-40B4-BE49-F238E27FC236}">
                <a16:creationId xmlns:a16="http://schemas.microsoft.com/office/drawing/2014/main" id="{126683F2-8A28-AA4B-BA0A-79DFC23D4EFD}"/>
              </a:ext>
            </a:extLst>
          </p:cNvPr>
          <p:cNvSpPr>
            <a:spLocks noGrp="1"/>
          </p:cNvSpPr>
          <p:nvPr>
            <p:ph type="pic" sz="quarter" idx="15"/>
          </p:nvPr>
        </p:nvSpPr>
        <p:spPr>
          <a:xfrm>
            <a:off x="0" y="0"/>
            <a:ext cx="12192000" cy="6278880"/>
          </a:xfrm>
        </p:spPr>
        <p:txBody>
          <a:bodyPr rtlCol="0" anchor="ctr">
            <a:normAutofit/>
          </a:bodyPr>
          <a:lstStyle>
            <a:lvl1pPr marL="0" indent="0" algn="ctr">
              <a:buFontTx/>
              <a:buNone/>
              <a:defRPr sz="1400">
                <a:solidFill>
                  <a:schemeClr val="tx2"/>
                </a:solidFill>
              </a:defRPr>
            </a:lvl1pPr>
          </a:lstStyle>
          <a:p>
            <a:pPr lvl="0"/>
            <a:endParaRPr lang="fr-FR" noProof="0" dirty="0"/>
          </a:p>
        </p:txBody>
      </p:sp>
      <p:sp>
        <p:nvSpPr>
          <p:cNvPr id="7" name="Footer Placeholder 4">
            <a:extLst>
              <a:ext uri="{FF2B5EF4-FFF2-40B4-BE49-F238E27FC236}">
                <a16:creationId xmlns:a16="http://schemas.microsoft.com/office/drawing/2014/main" id="{8AD8CB67-22B7-9F46-8474-F15BDD545711}"/>
              </a:ext>
            </a:extLst>
          </p:cNvPr>
          <p:cNvSpPr>
            <a:spLocks noGrp="1"/>
          </p:cNvSpPr>
          <p:nvPr>
            <p:ph type="ftr" sz="quarter" idx="16"/>
          </p:nvPr>
        </p:nvSpPr>
        <p:spPr>
          <a:xfrm>
            <a:off x="5846234" y="6415133"/>
            <a:ext cx="3814233" cy="365125"/>
          </a:xfrm>
        </p:spPr>
        <p:txBody>
          <a:bodyPr/>
          <a:lstStyle>
            <a:lvl1pPr algn="l">
              <a:defRPr sz="700">
                <a:solidFill>
                  <a:schemeClr val="tx1">
                    <a:lumMod val="75000"/>
                    <a:lumOff val="25000"/>
                  </a:schemeClr>
                </a:solidFill>
                <a:latin typeface="Titillium Web" pitchFamily="2" charset="77"/>
              </a:defRPr>
            </a:lvl1pPr>
          </a:lstStyle>
          <a:p>
            <a:pPr>
              <a:defRPr/>
            </a:pPr>
            <a:r>
              <a:rPr lang="fr-FR" dirty="0"/>
              <a:t>Titre de la présentation - Date</a:t>
            </a:r>
          </a:p>
        </p:txBody>
      </p:sp>
      <p:sp>
        <p:nvSpPr>
          <p:cNvPr id="8" name="Slide Number Placeholder 5">
            <a:extLst>
              <a:ext uri="{FF2B5EF4-FFF2-40B4-BE49-F238E27FC236}">
                <a16:creationId xmlns:a16="http://schemas.microsoft.com/office/drawing/2014/main" id="{AE628B0F-B9ED-D943-BFF7-8E7566EE8766}"/>
              </a:ext>
            </a:extLst>
          </p:cNvPr>
          <p:cNvSpPr>
            <a:spLocks noGrp="1"/>
          </p:cNvSpPr>
          <p:nvPr>
            <p:ph type="sldNum" sz="quarter" idx="17"/>
          </p:nvPr>
        </p:nvSpPr>
        <p:spPr>
          <a:xfrm>
            <a:off x="11476567" y="6418264"/>
            <a:ext cx="586317" cy="365125"/>
          </a:xfrm>
        </p:spPr>
        <p:txBody>
          <a:bodyPr/>
          <a:lstStyle>
            <a:lvl1pPr>
              <a:defRPr sz="700">
                <a:solidFill>
                  <a:schemeClr val="tx1">
                    <a:lumMod val="75000"/>
                    <a:lumOff val="25000"/>
                  </a:schemeClr>
                </a:solidFill>
                <a:latin typeface="Titillium Web" pitchFamily="2" charset="77"/>
              </a:defRPr>
            </a:lvl1pPr>
          </a:lstStyle>
          <a:p>
            <a:pPr>
              <a:defRPr/>
            </a:pPr>
            <a:fld id="{153234B2-740F-3F47-B0B3-36C487387F8B}" type="slidenum">
              <a:rPr lang="fr-FR"/>
              <a:pPr>
                <a:defRPr/>
              </a:pPr>
              <a:t>‹N°›</a:t>
            </a:fld>
            <a:endParaRPr lang="fr-FR" dirty="0"/>
          </a:p>
        </p:txBody>
      </p:sp>
    </p:spTree>
    <p:extLst>
      <p:ext uri="{BB962C8B-B14F-4D97-AF65-F5344CB8AC3E}">
        <p14:creationId xmlns:p14="http://schemas.microsoft.com/office/powerpoint/2010/main" val="4127783541"/>
      </p:ext>
    </p:extLst>
  </p:cSld>
  <p:clrMapOvr>
    <a:masterClrMapping/>
  </p:clrMapOvr>
  <mc:AlternateContent xmlns:mc="http://schemas.openxmlformats.org/markup-compatibility/2006" xmlns:p14="http://schemas.microsoft.com/office/powerpoint/2010/main">
    <mc:Choice Requires="p14">
      <p:transition spd="slow" p14:dur="1500">
        <p:fade/>
      </p:transition>
    </mc:Choice>
    <mc:Fallback xmlns="">
      <p:transition spd="slow">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5_Titre et contenu">
  <p:cSld name="6_Titre et contenu">
    <p:spTree>
      <p:nvGrpSpPr>
        <p:cNvPr id="1" name="Shape 22"/>
        <p:cNvGrpSpPr/>
        <p:nvPr/>
      </p:nvGrpSpPr>
      <p:grpSpPr>
        <a:xfrm>
          <a:off x="0" y="0"/>
          <a:ext cx="0" cy="0"/>
          <a:chOff x="0" y="0"/>
          <a:chExt cx="0" cy="0"/>
        </a:xfrm>
      </p:grpSpPr>
      <p:sp>
        <p:nvSpPr>
          <p:cNvPr id="23" name="Google Shape;23;p29"/>
          <p:cNvSpPr txBox="1">
            <a:spLocks noGrp="1"/>
          </p:cNvSpPr>
          <p:nvPr>
            <p:ph type="body" idx="1"/>
          </p:nvPr>
        </p:nvSpPr>
        <p:spPr>
          <a:xfrm>
            <a:off x="1032597" y="708599"/>
            <a:ext cx="7650713" cy="1106727"/>
          </a:xfrm>
          <a:prstGeom prst="rect">
            <a:avLst/>
          </a:prstGeom>
          <a:noFill/>
          <a:ln>
            <a:noFill/>
          </a:ln>
        </p:spPr>
        <p:txBody>
          <a:bodyPr spcFirstLastPara="1" wrap="square" lIns="91425" tIns="45700" rIns="91425" bIns="45700" anchor="b" anchorCtr="0">
            <a:noAutofit/>
          </a:bodyPr>
          <a:lstStyle>
            <a:lvl1pPr marL="457200" lvl="0" indent="-228600" algn="l">
              <a:lnSpc>
                <a:spcPct val="89444"/>
              </a:lnSpc>
              <a:spcBef>
                <a:spcPts val="525"/>
              </a:spcBef>
              <a:spcAft>
                <a:spcPts val="0"/>
              </a:spcAft>
              <a:buSzPts val="3600"/>
              <a:buFont typeface="Titillium Web"/>
              <a:buNone/>
              <a:defRPr sz="3600" b="1" i="0">
                <a:solidFill>
                  <a:srgbClr val="80589C"/>
                </a:solidFill>
                <a:latin typeface="Titillium Web"/>
                <a:ea typeface="Titillium Web"/>
                <a:cs typeface="Titillium Web"/>
                <a:sym typeface="Titillium Web"/>
              </a:defRPr>
            </a:lvl1pPr>
            <a:lvl2pPr marL="914400" lvl="1" indent="-342900" algn="l">
              <a:lnSpc>
                <a:spcPct val="90000"/>
              </a:lnSpc>
              <a:spcBef>
                <a:spcPts val="263"/>
              </a:spcBef>
              <a:spcAft>
                <a:spcPts val="0"/>
              </a:spcAft>
              <a:buClr>
                <a:schemeClr val="dk1"/>
              </a:buClr>
              <a:buSzPts val="1800"/>
              <a:buChar char="•"/>
              <a:defRPr/>
            </a:lvl2pPr>
            <a:lvl3pPr marL="1371600" lvl="2" indent="-342900" algn="l">
              <a:lnSpc>
                <a:spcPct val="90000"/>
              </a:lnSpc>
              <a:spcBef>
                <a:spcPts val="263"/>
              </a:spcBef>
              <a:spcAft>
                <a:spcPts val="0"/>
              </a:spcAft>
              <a:buClr>
                <a:schemeClr val="dk1"/>
              </a:buClr>
              <a:buSzPts val="1800"/>
              <a:buChar char="•"/>
              <a:defRPr/>
            </a:lvl3pPr>
            <a:lvl4pPr marL="1828800" lvl="3" indent="-342900" algn="l">
              <a:lnSpc>
                <a:spcPct val="90000"/>
              </a:lnSpc>
              <a:spcBef>
                <a:spcPts val="263"/>
              </a:spcBef>
              <a:spcAft>
                <a:spcPts val="0"/>
              </a:spcAft>
              <a:buClr>
                <a:schemeClr val="dk1"/>
              </a:buClr>
              <a:buSzPts val="1800"/>
              <a:buChar char="•"/>
              <a:defRPr/>
            </a:lvl4pPr>
            <a:lvl5pPr marL="2286000" lvl="4" indent="-342900" algn="l">
              <a:lnSpc>
                <a:spcPct val="90000"/>
              </a:lnSpc>
              <a:spcBef>
                <a:spcPts val="263"/>
              </a:spcBef>
              <a:spcAft>
                <a:spcPts val="0"/>
              </a:spcAft>
              <a:buClr>
                <a:schemeClr val="dk1"/>
              </a:buClr>
              <a:buSzPts val="1800"/>
              <a:buChar char="•"/>
              <a:defRPr/>
            </a:lvl5pPr>
            <a:lvl6pPr marL="2743200" lvl="5" indent="-342900" algn="l">
              <a:lnSpc>
                <a:spcPct val="90000"/>
              </a:lnSpc>
              <a:spcBef>
                <a:spcPts val="265"/>
              </a:spcBef>
              <a:spcAft>
                <a:spcPts val="0"/>
              </a:spcAft>
              <a:buClr>
                <a:schemeClr val="dk1"/>
              </a:buClr>
              <a:buSzPts val="1800"/>
              <a:buChar char="•"/>
              <a:defRPr/>
            </a:lvl6pPr>
            <a:lvl7pPr marL="3200400" lvl="6" indent="-342900" algn="l">
              <a:lnSpc>
                <a:spcPct val="90000"/>
              </a:lnSpc>
              <a:spcBef>
                <a:spcPts val="265"/>
              </a:spcBef>
              <a:spcAft>
                <a:spcPts val="0"/>
              </a:spcAft>
              <a:buClr>
                <a:schemeClr val="dk1"/>
              </a:buClr>
              <a:buSzPts val="1800"/>
              <a:buChar char="•"/>
              <a:defRPr/>
            </a:lvl7pPr>
            <a:lvl8pPr marL="3657600" lvl="7" indent="-342900" algn="l">
              <a:lnSpc>
                <a:spcPct val="90000"/>
              </a:lnSpc>
              <a:spcBef>
                <a:spcPts val="265"/>
              </a:spcBef>
              <a:spcAft>
                <a:spcPts val="0"/>
              </a:spcAft>
              <a:buClr>
                <a:schemeClr val="dk1"/>
              </a:buClr>
              <a:buSzPts val="1800"/>
              <a:buChar char="•"/>
              <a:defRPr/>
            </a:lvl8pPr>
            <a:lvl9pPr marL="4114800" lvl="8" indent="-342900" algn="l">
              <a:lnSpc>
                <a:spcPct val="90000"/>
              </a:lnSpc>
              <a:spcBef>
                <a:spcPts val="265"/>
              </a:spcBef>
              <a:spcAft>
                <a:spcPts val="0"/>
              </a:spcAft>
              <a:buClr>
                <a:schemeClr val="dk1"/>
              </a:buClr>
              <a:buSzPts val="1800"/>
              <a:buChar char="•"/>
              <a:defRPr/>
            </a:lvl9pPr>
          </a:lstStyle>
          <a:p>
            <a:endParaRPr/>
          </a:p>
        </p:txBody>
      </p:sp>
      <p:sp>
        <p:nvSpPr>
          <p:cNvPr id="24" name="Google Shape;24;p29"/>
          <p:cNvSpPr txBox="1">
            <a:spLocks noGrp="1"/>
          </p:cNvSpPr>
          <p:nvPr>
            <p:ph type="body" idx="2"/>
          </p:nvPr>
        </p:nvSpPr>
        <p:spPr>
          <a:xfrm>
            <a:off x="2912584" y="2144112"/>
            <a:ext cx="8209125" cy="3537781"/>
          </a:xfrm>
          <a:prstGeom prst="rect">
            <a:avLst/>
          </a:prstGeom>
          <a:noFill/>
          <a:ln>
            <a:noFill/>
          </a:ln>
        </p:spPr>
        <p:txBody>
          <a:bodyPr spcFirstLastPara="1" wrap="square" lIns="91425" tIns="45700" rIns="91425" bIns="45700" anchor="t" anchorCtr="0">
            <a:noAutofit/>
          </a:bodyPr>
          <a:lstStyle>
            <a:lvl1pPr marL="457200" lvl="0" indent="-228600" algn="l">
              <a:lnSpc>
                <a:spcPct val="90000"/>
              </a:lnSpc>
              <a:spcBef>
                <a:spcPts val="525"/>
              </a:spcBef>
              <a:spcAft>
                <a:spcPts val="0"/>
              </a:spcAft>
              <a:buSzPts val="1750"/>
              <a:buFont typeface="Arial"/>
              <a:buNone/>
              <a:defRPr sz="1750" b="1" i="0">
                <a:solidFill>
                  <a:srgbClr val="80589C"/>
                </a:solidFill>
                <a:latin typeface="Titillium Web SemiBold"/>
                <a:ea typeface="Titillium Web SemiBold"/>
                <a:cs typeface="Titillium Web SemiBold"/>
                <a:sym typeface="Titillium Web SemiBold"/>
              </a:defRPr>
            </a:lvl1pPr>
            <a:lvl2pPr marL="914400" lvl="1" indent="-333375" algn="l">
              <a:lnSpc>
                <a:spcPct val="90000"/>
              </a:lnSpc>
              <a:spcBef>
                <a:spcPts val="263"/>
              </a:spcBef>
              <a:spcAft>
                <a:spcPts val="0"/>
              </a:spcAft>
              <a:buClr>
                <a:schemeClr val="dk2"/>
              </a:buClr>
              <a:buSzPts val="1650"/>
              <a:buFont typeface="Titillium Web Light"/>
              <a:buChar char="•"/>
              <a:defRPr sz="1500" b="0" i="0">
                <a:solidFill>
                  <a:schemeClr val="dk1"/>
                </a:solidFill>
                <a:latin typeface="Titillium Web Light"/>
                <a:ea typeface="Titillium Web Light"/>
                <a:cs typeface="Titillium Web Light"/>
                <a:sym typeface="Titillium Web Light"/>
              </a:defRPr>
            </a:lvl2pPr>
            <a:lvl3pPr marL="1371600" lvl="2" indent="-323850" algn="l">
              <a:lnSpc>
                <a:spcPct val="90000"/>
              </a:lnSpc>
              <a:spcBef>
                <a:spcPts val="263"/>
              </a:spcBef>
              <a:spcAft>
                <a:spcPts val="0"/>
              </a:spcAft>
              <a:buClr>
                <a:schemeClr val="lt2"/>
              </a:buClr>
              <a:buSzPts val="1500"/>
              <a:buFont typeface="Noto Sans Symbols"/>
              <a:buChar char="▪"/>
              <a:defRPr sz="1500" b="0" i="0">
                <a:latin typeface="Titillium Web Light"/>
                <a:ea typeface="Titillium Web Light"/>
                <a:cs typeface="Titillium Web Light"/>
                <a:sym typeface="Titillium Web Light"/>
              </a:defRPr>
            </a:lvl3pPr>
            <a:lvl4pPr marL="1828800" lvl="3" indent="-323850" algn="l">
              <a:lnSpc>
                <a:spcPct val="90000"/>
              </a:lnSpc>
              <a:spcBef>
                <a:spcPts val="263"/>
              </a:spcBef>
              <a:spcAft>
                <a:spcPts val="0"/>
              </a:spcAft>
              <a:buClr>
                <a:schemeClr val="accent5"/>
              </a:buClr>
              <a:buSzPts val="1500"/>
              <a:buFont typeface="Arial"/>
              <a:buChar char="-"/>
              <a:defRPr sz="1500" b="0" i="0">
                <a:latin typeface="Titillium Web Light"/>
                <a:ea typeface="Titillium Web Light"/>
                <a:cs typeface="Titillium Web Light"/>
                <a:sym typeface="Titillium Web Light"/>
              </a:defRPr>
            </a:lvl4pPr>
            <a:lvl5pPr marL="2286000" lvl="4" indent="-323850" algn="l">
              <a:lnSpc>
                <a:spcPct val="90000"/>
              </a:lnSpc>
              <a:spcBef>
                <a:spcPts val="263"/>
              </a:spcBef>
              <a:spcAft>
                <a:spcPts val="0"/>
              </a:spcAft>
              <a:buClr>
                <a:schemeClr val="accent1"/>
              </a:buClr>
              <a:buSzPts val="1500"/>
              <a:buFont typeface="Arial"/>
              <a:buChar char="-"/>
              <a:defRPr sz="1500" b="0" i="0">
                <a:latin typeface="Titillium Web Light"/>
                <a:ea typeface="Titillium Web Light"/>
                <a:cs typeface="Titillium Web Light"/>
                <a:sym typeface="Titillium Web Light"/>
              </a:defRPr>
            </a:lvl5pPr>
            <a:lvl6pPr marL="2743200" lvl="5" indent="-342900" algn="l">
              <a:lnSpc>
                <a:spcPct val="90000"/>
              </a:lnSpc>
              <a:spcBef>
                <a:spcPts val="265"/>
              </a:spcBef>
              <a:spcAft>
                <a:spcPts val="0"/>
              </a:spcAft>
              <a:buClr>
                <a:schemeClr val="dk1"/>
              </a:buClr>
              <a:buSzPts val="1800"/>
              <a:buChar char="•"/>
              <a:defRPr/>
            </a:lvl6pPr>
            <a:lvl7pPr marL="3200400" lvl="6" indent="-342900" algn="l">
              <a:lnSpc>
                <a:spcPct val="90000"/>
              </a:lnSpc>
              <a:spcBef>
                <a:spcPts val="265"/>
              </a:spcBef>
              <a:spcAft>
                <a:spcPts val="0"/>
              </a:spcAft>
              <a:buClr>
                <a:schemeClr val="dk1"/>
              </a:buClr>
              <a:buSzPts val="1800"/>
              <a:buChar char="•"/>
              <a:defRPr/>
            </a:lvl7pPr>
            <a:lvl8pPr marL="3657600" lvl="7" indent="-342900" algn="l">
              <a:lnSpc>
                <a:spcPct val="90000"/>
              </a:lnSpc>
              <a:spcBef>
                <a:spcPts val="265"/>
              </a:spcBef>
              <a:spcAft>
                <a:spcPts val="0"/>
              </a:spcAft>
              <a:buClr>
                <a:schemeClr val="dk1"/>
              </a:buClr>
              <a:buSzPts val="1800"/>
              <a:buChar char="•"/>
              <a:defRPr/>
            </a:lvl8pPr>
            <a:lvl9pPr marL="4114800" lvl="8" indent="-342900" algn="l">
              <a:lnSpc>
                <a:spcPct val="90000"/>
              </a:lnSpc>
              <a:spcBef>
                <a:spcPts val="265"/>
              </a:spcBef>
              <a:spcAft>
                <a:spcPts val="0"/>
              </a:spcAft>
              <a:buClr>
                <a:schemeClr val="dk1"/>
              </a:buClr>
              <a:buSzPts val="1800"/>
              <a:buChar char="•"/>
              <a:defRPr/>
            </a:lvl9pPr>
          </a:lstStyle>
          <a:p>
            <a:endParaRPr/>
          </a:p>
        </p:txBody>
      </p:sp>
      <p:sp>
        <p:nvSpPr>
          <p:cNvPr id="25" name="Google Shape;25;p29"/>
          <p:cNvSpPr txBox="1">
            <a:spLocks noGrp="1"/>
          </p:cNvSpPr>
          <p:nvPr>
            <p:ph type="ftr" idx="11"/>
          </p:nvPr>
        </p:nvSpPr>
        <p:spPr>
          <a:xfrm>
            <a:off x="5846234" y="6415088"/>
            <a:ext cx="3814233"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sz="700">
                <a:solidFill>
                  <a:srgbClr val="404040"/>
                </a:solidFill>
                <a:latin typeface="Titillium Web"/>
                <a:ea typeface="Titillium Web"/>
                <a:cs typeface="Titillium Web"/>
                <a:sym typeface="Titillium Web"/>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6" name="Google Shape;26;p29"/>
          <p:cNvSpPr txBox="1">
            <a:spLocks noGrp="1"/>
          </p:cNvSpPr>
          <p:nvPr>
            <p:ph type="sldNum" idx="12"/>
          </p:nvPr>
        </p:nvSpPr>
        <p:spPr>
          <a:xfrm>
            <a:off x="11476567" y="6418263"/>
            <a:ext cx="586316"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404040"/>
              </a:buClr>
              <a:buSzPts val="700"/>
              <a:buFont typeface="Titillium Web"/>
              <a:buNone/>
              <a:defRPr sz="700" b="0" i="0" u="none">
                <a:solidFill>
                  <a:srgbClr val="404040"/>
                </a:solidFill>
                <a:latin typeface="Titillium Web"/>
                <a:ea typeface="Titillium Web"/>
                <a:cs typeface="Titillium Web"/>
                <a:sym typeface="Titillium Web"/>
              </a:defRPr>
            </a:lvl1pPr>
            <a:lvl2pPr marL="0" marR="0" lvl="1" indent="0" algn="r">
              <a:lnSpc>
                <a:spcPct val="100000"/>
              </a:lnSpc>
              <a:spcBef>
                <a:spcPts val="0"/>
              </a:spcBef>
              <a:spcAft>
                <a:spcPts val="0"/>
              </a:spcAft>
              <a:buClr>
                <a:srgbClr val="404040"/>
              </a:buClr>
              <a:buSzPts val="700"/>
              <a:buFont typeface="Titillium Web"/>
              <a:buNone/>
              <a:defRPr sz="700" b="0" i="0" u="none">
                <a:solidFill>
                  <a:srgbClr val="404040"/>
                </a:solidFill>
                <a:latin typeface="Titillium Web"/>
                <a:ea typeface="Titillium Web"/>
                <a:cs typeface="Titillium Web"/>
                <a:sym typeface="Titillium Web"/>
              </a:defRPr>
            </a:lvl2pPr>
            <a:lvl3pPr marL="0" marR="0" lvl="2" indent="0" algn="r">
              <a:lnSpc>
                <a:spcPct val="100000"/>
              </a:lnSpc>
              <a:spcBef>
                <a:spcPts val="0"/>
              </a:spcBef>
              <a:spcAft>
                <a:spcPts val="0"/>
              </a:spcAft>
              <a:buClr>
                <a:srgbClr val="404040"/>
              </a:buClr>
              <a:buSzPts val="700"/>
              <a:buFont typeface="Titillium Web"/>
              <a:buNone/>
              <a:defRPr sz="700" b="0" i="0" u="none">
                <a:solidFill>
                  <a:srgbClr val="404040"/>
                </a:solidFill>
                <a:latin typeface="Titillium Web"/>
                <a:ea typeface="Titillium Web"/>
                <a:cs typeface="Titillium Web"/>
                <a:sym typeface="Titillium Web"/>
              </a:defRPr>
            </a:lvl3pPr>
            <a:lvl4pPr marL="0" marR="0" lvl="3" indent="0" algn="r">
              <a:lnSpc>
                <a:spcPct val="100000"/>
              </a:lnSpc>
              <a:spcBef>
                <a:spcPts val="0"/>
              </a:spcBef>
              <a:spcAft>
                <a:spcPts val="0"/>
              </a:spcAft>
              <a:buClr>
                <a:srgbClr val="404040"/>
              </a:buClr>
              <a:buSzPts val="700"/>
              <a:buFont typeface="Titillium Web"/>
              <a:buNone/>
              <a:defRPr sz="700" b="0" i="0" u="none">
                <a:solidFill>
                  <a:srgbClr val="404040"/>
                </a:solidFill>
                <a:latin typeface="Titillium Web"/>
                <a:ea typeface="Titillium Web"/>
                <a:cs typeface="Titillium Web"/>
                <a:sym typeface="Titillium Web"/>
              </a:defRPr>
            </a:lvl4pPr>
            <a:lvl5pPr marL="0" marR="0" lvl="4" indent="0" algn="r">
              <a:lnSpc>
                <a:spcPct val="100000"/>
              </a:lnSpc>
              <a:spcBef>
                <a:spcPts val="0"/>
              </a:spcBef>
              <a:spcAft>
                <a:spcPts val="0"/>
              </a:spcAft>
              <a:buClr>
                <a:srgbClr val="404040"/>
              </a:buClr>
              <a:buSzPts val="700"/>
              <a:buFont typeface="Titillium Web"/>
              <a:buNone/>
              <a:defRPr sz="700" b="0" i="0" u="none">
                <a:solidFill>
                  <a:srgbClr val="404040"/>
                </a:solidFill>
                <a:latin typeface="Titillium Web"/>
                <a:ea typeface="Titillium Web"/>
                <a:cs typeface="Titillium Web"/>
                <a:sym typeface="Titillium Web"/>
              </a:defRPr>
            </a:lvl5pPr>
            <a:lvl6pPr marL="0" marR="0" lvl="5" indent="0" algn="r">
              <a:lnSpc>
                <a:spcPct val="100000"/>
              </a:lnSpc>
              <a:spcBef>
                <a:spcPts val="0"/>
              </a:spcBef>
              <a:spcAft>
                <a:spcPts val="0"/>
              </a:spcAft>
              <a:buClr>
                <a:srgbClr val="404040"/>
              </a:buClr>
              <a:buSzPts val="700"/>
              <a:buFont typeface="Titillium Web"/>
              <a:buNone/>
              <a:defRPr sz="700" b="0" i="0" u="none">
                <a:solidFill>
                  <a:srgbClr val="404040"/>
                </a:solidFill>
                <a:latin typeface="Titillium Web"/>
                <a:ea typeface="Titillium Web"/>
                <a:cs typeface="Titillium Web"/>
                <a:sym typeface="Titillium Web"/>
              </a:defRPr>
            </a:lvl6pPr>
            <a:lvl7pPr marL="0" marR="0" lvl="6" indent="0" algn="r">
              <a:lnSpc>
                <a:spcPct val="100000"/>
              </a:lnSpc>
              <a:spcBef>
                <a:spcPts val="0"/>
              </a:spcBef>
              <a:spcAft>
                <a:spcPts val="0"/>
              </a:spcAft>
              <a:buClr>
                <a:srgbClr val="404040"/>
              </a:buClr>
              <a:buSzPts val="700"/>
              <a:buFont typeface="Titillium Web"/>
              <a:buNone/>
              <a:defRPr sz="700" b="0" i="0" u="none">
                <a:solidFill>
                  <a:srgbClr val="404040"/>
                </a:solidFill>
                <a:latin typeface="Titillium Web"/>
                <a:ea typeface="Titillium Web"/>
                <a:cs typeface="Titillium Web"/>
                <a:sym typeface="Titillium Web"/>
              </a:defRPr>
            </a:lvl7pPr>
            <a:lvl8pPr marL="0" marR="0" lvl="7" indent="0" algn="r">
              <a:lnSpc>
                <a:spcPct val="100000"/>
              </a:lnSpc>
              <a:spcBef>
                <a:spcPts val="0"/>
              </a:spcBef>
              <a:spcAft>
                <a:spcPts val="0"/>
              </a:spcAft>
              <a:buClr>
                <a:srgbClr val="404040"/>
              </a:buClr>
              <a:buSzPts val="700"/>
              <a:buFont typeface="Titillium Web"/>
              <a:buNone/>
              <a:defRPr sz="700" b="0" i="0" u="none">
                <a:solidFill>
                  <a:srgbClr val="404040"/>
                </a:solidFill>
                <a:latin typeface="Titillium Web"/>
                <a:ea typeface="Titillium Web"/>
                <a:cs typeface="Titillium Web"/>
                <a:sym typeface="Titillium Web"/>
              </a:defRPr>
            </a:lvl8pPr>
            <a:lvl9pPr marL="0" marR="0" lvl="8" indent="0" algn="r">
              <a:lnSpc>
                <a:spcPct val="100000"/>
              </a:lnSpc>
              <a:spcBef>
                <a:spcPts val="0"/>
              </a:spcBef>
              <a:spcAft>
                <a:spcPts val="0"/>
              </a:spcAft>
              <a:buClr>
                <a:srgbClr val="404040"/>
              </a:buClr>
              <a:buSzPts val="700"/>
              <a:buFont typeface="Titillium Web"/>
              <a:buNone/>
              <a:defRPr sz="700" b="0" i="0" u="none">
                <a:solidFill>
                  <a:srgbClr val="404040"/>
                </a:solidFill>
                <a:latin typeface="Titillium Web"/>
                <a:ea typeface="Titillium Web"/>
                <a:cs typeface="Titillium Web"/>
                <a:sym typeface="Titillium Web"/>
              </a:defRPr>
            </a:lvl9pPr>
          </a:lstStyle>
          <a:p>
            <a:fld id="{00000000-1234-1234-1234-123412341234}" type="slidenum">
              <a:rPr lang="en-US" smtClean="0"/>
              <a:pPr/>
              <a:t>‹N°›</a:t>
            </a:fld>
            <a:endParaRPr lang="en-US"/>
          </a:p>
        </p:txBody>
      </p:sp>
    </p:spTree>
    <p:extLst>
      <p:ext uri="{BB962C8B-B14F-4D97-AF65-F5344CB8AC3E}">
        <p14:creationId xmlns:p14="http://schemas.microsoft.com/office/powerpoint/2010/main" val="2110333913"/>
      </p:ext>
    </p:extLst>
  </p:cSld>
  <p:clrMapOvr>
    <a:masterClrMapping/>
  </p:clrMapOvr>
  <p:transition spd="slow">
    <p:fad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B6A0416-30D5-9FD3-78A3-B2510FA8DA50}"/>
              </a:ext>
            </a:extLst>
          </p:cNvPr>
          <p:cNvSpPr>
            <a:spLocks noGrp="1"/>
          </p:cNvSpPr>
          <p:nvPr>
            <p:ph type="ctrTitle"/>
          </p:nvPr>
        </p:nvSpPr>
        <p:spPr>
          <a:xfrm>
            <a:off x="1524000" y="1122363"/>
            <a:ext cx="9144000" cy="2387600"/>
          </a:xfrm>
        </p:spPr>
        <p:txBody>
          <a:bodyPr anchor="b"/>
          <a:lstStyle>
            <a:lvl1pPr algn="ctr">
              <a:defRPr sz="6000"/>
            </a:lvl1pPr>
          </a:lstStyle>
          <a:p>
            <a:r>
              <a:rPr lang="fr-FR"/>
              <a:t>Modifiez le style du titre</a:t>
            </a:r>
          </a:p>
        </p:txBody>
      </p:sp>
      <p:sp>
        <p:nvSpPr>
          <p:cNvPr id="3" name="Sous-titre 2">
            <a:extLst>
              <a:ext uri="{FF2B5EF4-FFF2-40B4-BE49-F238E27FC236}">
                <a16:creationId xmlns:a16="http://schemas.microsoft.com/office/drawing/2014/main" id="{1534680A-C3CD-26DF-B011-0B816EECBD3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p>
        </p:txBody>
      </p:sp>
      <p:sp>
        <p:nvSpPr>
          <p:cNvPr id="4" name="Espace réservé de la date 3">
            <a:extLst>
              <a:ext uri="{FF2B5EF4-FFF2-40B4-BE49-F238E27FC236}">
                <a16:creationId xmlns:a16="http://schemas.microsoft.com/office/drawing/2014/main" id="{B9AA2DC3-8AD0-B069-1E66-85112A4A14AB}"/>
              </a:ext>
            </a:extLst>
          </p:cNvPr>
          <p:cNvSpPr>
            <a:spLocks noGrp="1"/>
          </p:cNvSpPr>
          <p:nvPr>
            <p:ph type="dt" sz="half" idx="10"/>
          </p:nvPr>
        </p:nvSpPr>
        <p:spPr/>
        <p:txBody>
          <a:bodyPr/>
          <a:lstStyle/>
          <a:p>
            <a:fld id="{B2C7E0C4-4EB7-42E6-97B9-EA3576D528A1}" type="datetimeFigureOut">
              <a:rPr lang="fr-FR" smtClean="0"/>
              <a:t>17/04/2023</a:t>
            </a:fld>
            <a:endParaRPr lang="fr-FR"/>
          </a:p>
        </p:txBody>
      </p:sp>
      <p:sp>
        <p:nvSpPr>
          <p:cNvPr id="5" name="Espace réservé du pied de page 4">
            <a:extLst>
              <a:ext uri="{FF2B5EF4-FFF2-40B4-BE49-F238E27FC236}">
                <a16:creationId xmlns:a16="http://schemas.microsoft.com/office/drawing/2014/main" id="{3813D493-1606-B565-340A-A0737EC6F3DD}"/>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BFD284C3-EBC0-E0D7-78E4-236CBE0C8C12}"/>
              </a:ext>
            </a:extLst>
          </p:cNvPr>
          <p:cNvSpPr>
            <a:spLocks noGrp="1"/>
          </p:cNvSpPr>
          <p:nvPr>
            <p:ph type="sldNum" sz="quarter" idx="12"/>
          </p:nvPr>
        </p:nvSpPr>
        <p:spPr/>
        <p:txBody>
          <a:bodyPr/>
          <a:lstStyle/>
          <a:p>
            <a:fld id="{FF00E2AA-C11E-451E-AA93-3B6B19CA621B}" type="slidenum">
              <a:rPr lang="fr-FR" smtClean="0"/>
              <a:t>‹N°›</a:t>
            </a:fld>
            <a:endParaRPr lang="fr-FR"/>
          </a:p>
        </p:txBody>
      </p:sp>
    </p:spTree>
    <p:extLst>
      <p:ext uri="{BB962C8B-B14F-4D97-AF65-F5344CB8AC3E}">
        <p14:creationId xmlns:p14="http://schemas.microsoft.com/office/powerpoint/2010/main" val="219856441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uverture 3">
    <p:bg>
      <p:bgPr>
        <a:blipFill dpi="0" rotWithShape="1">
          <a:blip r:embed="rId2">
            <a:extLst>
              <a:ext uri="{BEBA8EAE-BF5A-486C-A8C5-ECC9F3942E4B}">
                <a14:imgProps xmlns:a14="http://schemas.microsoft.com/office/drawing/2010/main">
                  <a14:imgLayer r:embed="rId3">
                    <a14:imgEffect>
                      <a14:brightnessContrast bright="-44000"/>
                    </a14:imgEffect>
                  </a14:imgLayer>
                </a14:imgProps>
              </a:ex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7" name="Image 6">
            <a:extLst>
              <a:ext uri="{FF2B5EF4-FFF2-40B4-BE49-F238E27FC236}">
                <a16:creationId xmlns:a16="http://schemas.microsoft.com/office/drawing/2014/main" id="{9C9FC24E-82C5-4BB9-B4EA-203FB96D6FBF}"/>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293099" y="1847629"/>
            <a:ext cx="3028384" cy="3162742"/>
          </a:xfrm>
          <a:prstGeom prst="rect">
            <a:avLst/>
          </a:prstGeom>
        </p:spPr>
      </p:pic>
      <p:sp>
        <p:nvSpPr>
          <p:cNvPr id="11" name="Espace réservé du texte 10">
            <a:extLst>
              <a:ext uri="{FF2B5EF4-FFF2-40B4-BE49-F238E27FC236}">
                <a16:creationId xmlns:a16="http://schemas.microsoft.com/office/drawing/2014/main" id="{83F09CDE-ED27-49F0-A279-CD0C229FB049}"/>
              </a:ext>
            </a:extLst>
          </p:cNvPr>
          <p:cNvSpPr>
            <a:spLocks noGrp="1"/>
          </p:cNvSpPr>
          <p:nvPr>
            <p:ph type="body" sz="quarter" idx="10" hasCustomPrompt="1"/>
          </p:nvPr>
        </p:nvSpPr>
        <p:spPr>
          <a:xfrm>
            <a:off x="4806950" y="2187575"/>
            <a:ext cx="6316679" cy="1855788"/>
          </a:xfrm>
          <a:prstGeom prst="rect">
            <a:avLst/>
          </a:prstGeom>
        </p:spPr>
        <p:txBody>
          <a:bodyPr>
            <a:noAutofit/>
          </a:bodyPr>
          <a:lstStyle>
            <a:lvl1pPr marL="0" indent="0">
              <a:buNone/>
              <a:defRPr sz="7200">
                <a:solidFill>
                  <a:schemeClr val="bg1"/>
                </a:solidFill>
                <a:latin typeface="Futura Condensed BQ" pitchFamily="50" charset="0"/>
              </a:defRPr>
            </a:lvl1pPr>
          </a:lstStyle>
          <a:p>
            <a:pPr lvl="0"/>
            <a:r>
              <a:rPr lang="fr-FR"/>
              <a:t>TITRE DE LA PRÉSENTATION</a:t>
            </a:r>
          </a:p>
        </p:txBody>
      </p:sp>
      <p:sp>
        <p:nvSpPr>
          <p:cNvPr id="13" name="Espace réservé du texte 12">
            <a:extLst>
              <a:ext uri="{FF2B5EF4-FFF2-40B4-BE49-F238E27FC236}">
                <a16:creationId xmlns:a16="http://schemas.microsoft.com/office/drawing/2014/main" id="{99D7F603-58EE-4873-8175-AC7A55EBB586}"/>
              </a:ext>
            </a:extLst>
          </p:cNvPr>
          <p:cNvSpPr>
            <a:spLocks noGrp="1"/>
          </p:cNvSpPr>
          <p:nvPr>
            <p:ph type="body" sz="quarter" idx="11" hasCustomPrompt="1"/>
          </p:nvPr>
        </p:nvSpPr>
        <p:spPr>
          <a:xfrm>
            <a:off x="4806951" y="4298950"/>
            <a:ext cx="6345238" cy="711200"/>
          </a:xfrm>
          <a:prstGeom prst="rect">
            <a:avLst/>
          </a:prstGeom>
        </p:spPr>
        <p:txBody>
          <a:bodyPr>
            <a:normAutofit/>
          </a:bodyPr>
          <a:lstStyle>
            <a:lvl1pPr marL="0" indent="0">
              <a:buNone/>
              <a:defRPr sz="3600">
                <a:solidFill>
                  <a:schemeClr val="bg1"/>
                </a:solidFill>
                <a:latin typeface="Futura Condensed BQ" pitchFamily="50" charset="0"/>
              </a:defRPr>
            </a:lvl1pPr>
          </a:lstStyle>
          <a:p>
            <a:pPr lvl="0"/>
            <a:r>
              <a:rPr lang="fr-FR"/>
              <a:t>SOUS-TITRE DE LA PRÉSENTATION</a:t>
            </a:r>
          </a:p>
        </p:txBody>
      </p:sp>
    </p:spTree>
    <p:extLst>
      <p:ext uri="{BB962C8B-B14F-4D97-AF65-F5344CB8AC3E}">
        <p14:creationId xmlns:p14="http://schemas.microsoft.com/office/powerpoint/2010/main" val="128993906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141D981-86EF-C8B1-EBA4-DD80E0C3D589}"/>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22F55D02-D9E4-2FB3-9544-B944469CD02F}"/>
              </a:ext>
            </a:extLst>
          </p:cNvPr>
          <p:cNvSpPr>
            <a:spLocks noGrp="1"/>
          </p:cNvSpPr>
          <p:nvPr>
            <p:ph idx="1"/>
          </p:nvPr>
        </p:nvSpPr>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D05277BE-CF95-EFBD-3E65-22C0CE5C65DA}"/>
              </a:ext>
            </a:extLst>
          </p:cNvPr>
          <p:cNvSpPr>
            <a:spLocks noGrp="1"/>
          </p:cNvSpPr>
          <p:nvPr>
            <p:ph type="dt" sz="half" idx="10"/>
          </p:nvPr>
        </p:nvSpPr>
        <p:spPr/>
        <p:txBody>
          <a:bodyPr/>
          <a:lstStyle/>
          <a:p>
            <a:fld id="{B2C7E0C4-4EB7-42E6-97B9-EA3576D528A1}" type="datetimeFigureOut">
              <a:rPr lang="fr-FR" smtClean="0"/>
              <a:t>17/04/2023</a:t>
            </a:fld>
            <a:endParaRPr lang="fr-FR"/>
          </a:p>
        </p:txBody>
      </p:sp>
      <p:sp>
        <p:nvSpPr>
          <p:cNvPr id="5" name="Espace réservé du pied de page 4">
            <a:extLst>
              <a:ext uri="{FF2B5EF4-FFF2-40B4-BE49-F238E27FC236}">
                <a16:creationId xmlns:a16="http://schemas.microsoft.com/office/drawing/2014/main" id="{8651C1B8-1E68-1E73-0B80-97DE16396749}"/>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0EBA8A89-B171-A518-EECB-8A2A17AF1DED}"/>
              </a:ext>
            </a:extLst>
          </p:cNvPr>
          <p:cNvSpPr>
            <a:spLocks noGrp="1"/>
          </p:cNvSpPr>
          <p:nvPr>
            <p:ph type="sldNum" sz="quarter" idx="12"/>
          </p:nvPr>
        </p:nvSpPr>
        <p:spPr/>
        <p:txBody>
          <a:bodyPr/>
          <a:lstStyle/>
          <a:p>
            <a:fld id="{FF00E2AA-C11E-451E-AA93-3B6B19CA621B}" type="slidenum">
              <a:rPr lang="fr-FR" smtClean="0"/>
              <a:t>‹N°›</a:t>
            </a:fld>
            <a:endParaRPr lang="fr-FR"/>
          </a:p>
        </p:txBody>
      </p:sp>
    </p:spTree>
    <p:extLst>
      <p:ext uri="{BB962C8B-B14F-4D97-AF65-F5344CB8AC3E}">
        <p14:creationId xmlns:p14="http://schemas.microsoft.com/office/powerpoint/2010/main" val="9692213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213B1D7-A91D-FBA9-6146-0A359C3C9745}"/>
              </a:ext>
            </a:extLst>
          </p:cNvPr>
          <p:cNvSpPr>
            <a:spLocks noGrp="1"/>
          </p:cNvSpPr>
          <p:nvPr>
            <p:ph type="title"/>
          </p:nvPr>
        </p:nvSpPr>
        <p:spPr>
          <a:xfrm>
            <a:off x="831850" y="1709738"/>
            <a:ext cx="10515600" cy="2852737"/>
          </a:xfrm>
        </p:spPr>
        <p:txBody>
          <a:bodyPr anchor="b"/>
          <a:lstStyle>
            <a:lvl1pPr>
              <a:defRPr sz="6000"/>
            </a:lvl1pPr>
          </a:lstStyle>
          <a:p>
            <a:r>
              <a:rPr lang="fr-FR"/>
              <a:t>Modifiez le style du titre</a:t>
            </a:r>
          </a:p>
        </p:txBody>
      </p:sp>
      <p:sp>
        <p:nvSpPr>
          <p:cNvPr id="3" name="Espace réservé du texte 2">
            <a:extLst>
              <a:ext uri="{FF2B5EF4-FFF2-40B4-BE49-F238E27FC236}">
                <a16:creationId xmlns:a16="http://schemas.microsoft.com/office/drawing/2014/main" id="{3841D351-3F3A-ACCB-F2E5-AEFBBA04511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a:t>Cliquez pour modifier les styles du texte du masque</a:t>
            </a:r>
          </a:p>
        </p:txBody>
      </p:sp>
      <p:sp>
        <p:nvSpPr>
          <p:cNvPr id="4" name="Espace réservé de la date 3">
            <a:extLst>
              <a:ext uri="{FF2B5EF4-FFF2-40B4-BE49-F238E27FC236}">
                <a16:creationId xmlns:a16="http://schemas.microsoft.com/office/drawing/2014/main" id="{A440B5B4-313B-6448-F651-DB928B3F6C82}"/>
              </a:ext>
            </a:extLst>
          </p:cNvPr>
          <p:cNvSpPr>
            <a:spLocks noGrp="1"/>
          </p:cNvSpPr>
          <p:nvPr>
            <p:ph type="dt" sz="half" idx="10"/>
          </p:nvPr>
        </p:nvSpPr>
        <p:spPr/>
        <p:txBody>
          <a:bodyPr/>
          <a:lstStyle/>
          <a:p>
            <a:fld id="{B2C7E0C4-4EB7-42E6-97B9-EA3576D528A1}" type="datetimeFigureOut">
              <a:rPr lang="fr-FR" smtClean="0"/>
              <a:t>17/04/2023</a:t>
            </a:fld>
            <a:endParaRPr lang="fr-FR"/>
          </a:p>
        </p:txBody>
      </p:sp>
      <p:sp>
        <p:nvSpPr>
          <p:cNvPr id="5" name="Espace réservé du pied de page 4">
            <a:extLst>
              <a:ext uri="{FF2B5EF4-FFF2-40B4-BE49-F238E27FC236}">
                <a16:creationId xmlns:a16="http://schemas.microsoft.com/office/drawing/2014/main" id="{8AC0C273-0B95-2574-A2E9-4DE0440A34CF}"/>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322B10B2-175D-5204-6B48-044DE16122A2}"/>
              </a:ext>
            </a:extLst>
          </p:cNvPr>
          <p:cNvSpPr>
            <a:spLocks noGrp="1"/>
          </p:cNvSpPr>
          <p:nvPr>
            <p:ph type="sldNum" sz="quarter" idx="12"/>
          </p:nvPr>
        </p:nvSpPr>
        <p:spPr/>
        <p:txBody>
          <a:bodyPr/>
          <a:lstStyle/>
          <a:p>
            <a:fld id="{FF00E2AA-C11E-451E-AA93-3B6B19CA621B}" type="slidenum">
              <a:rPr lang="fr-FR" smtClean="0"/>
              <a:t>‹N°›</a:t>
            </a:fld>
            <a:endParaRPr lang="fr-FR"/>
          </a:p>
        </p:txBody>
      </p:sp>
    </p:spTree>
    <p:extLst>
      <p:ext uri="{BB962C8B-B14F-4D97-AF65-F5344CB8AC3E}">
        <p14:creationId xmlns:p14="http://schemas.microsoft.com/office/powerpoint/2010/main" val="889139297"/>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69A3BB1-AC43-83EB-22EE-D37FB49F9E7C}"/>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D8705E79-9532-C45B-8F28-BEB3F08953EE}"/>
              </a:ext>
            </a:extLst>
          </p:cNvPr>
          <p:cNvSpPr>
            <a:spLocks noGrp="1"/>
          </p:cNvSpPr>
          <p:nvPr>
            <p:ph sz="half" idx="1"/>
          </p:nvPr>
        </p:nvSpPr>
        <p:spPr>
          <a:xfrm>
            <a:off x="838200" y="1825625"/>
            <a:ext cx="51816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a:extLst>
              <a:ext uri="{FF2B5EF4-FFF2-40B4-BE49-F238E27FC236}">
                <a16:creationId xmlns:a16="http://schemas.microsoft.com/office/drawing/2014/main" id="{54654E17-E370-BE1D-F3C5-704BE35494FE}"/>
              </a:ext>
            </a:extLst>
          </p:cNvPr>
          <p:cNvSpPr>
            <a:spLocks noGrp="1"/>
          </p:cNvSpPr>
          <p:nvPr>
            <p:ph sz="half" idx="2"/>
          </p:nvPr>
        </p:nvSpPr>
        <p:spPr>
          <a:xfrm>
            <a:off x="6172200" y="1825625"/>
            <a:ext cx="51816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e la date 4">
            <a:extLst>
              <a:ext uri="{FF2B5EF4-FFF2-40B4-BE49-F238E27FC236}">
                <a16:creationId xmlns:a16="http://schemas.microsoft.com/office/drawing/2014/main" id="{F0DF1D79-5824-DD95-A6F8-57518B541AFC}"/>
              </a:ext>
            </a:extLst>
          </p:cNvPr>
          <p:cNvSpPr>
            <a:spLocks noGrp="1"/>
          </p:cNvSpPr>
          <p:nvPr>
            <p:ph type="dt" sz="half" idx="10"/>
          </p:nvPr>
        </p:nvSpPr>
        <p:spPr/>
        <p:txBody>
          <a:bodyPr/>
          <a:lstStyle/>
          <a:p>
            <a:fld id="{B2C7E0C4-4EB7-42E6-97B9-EA3576D528A1}" type="datetimeFigureOut">
              <a:rPr lang="fr-FR" smtClean="0"/>
              <a:t>17/04/2023</a:t>
            </a:fld>
            <a:endParaRPr lang="fr-FR"/>
          </a:p>
        </p:txBody>
      </p:sp>
      <p:sp>
        <p:nvSpPr>
          <p:cNvPr id="6" name="Espace réservé du pied de page 5">
            <a:extLst>
              <a:ext uri="{FF2B5EF4-FFF2-40B4-BE49-F238E27FC236}">
                <a16:creationId xmlns:a16="http://schemas.microsoft.com/office/drawing/2014/main" id="{183FB2FD-F929-9E7B-361E-49BA1A204628}"/>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4B2ECAA1-AA82-00EA-FBA6-A51DE31A4227}"/>
              </a:ext>
            </a:extLst>
          </p:cNvPr>
          <p:cNvSpPr>
            <a:spLocks noGrp="1"/>
          </p:cNvSpPr>
          <p:nvPr>
            <p:ph type="sldNum" sz="quarter" idx="12"/>
          </p:nvPr>
        </p:nvSpPr>
        <p:spPr/>
        <p:txBody>
          <a:bodyPr/>
          <a:lstStyle/>
          <a:p>
            <a:fld id="{FF00E2AA-C11E-451E-AA93-3B6B19CA621B}" type="slidenum">
              <a:rPr lang="fr-FR" smtClean="0"/>
              <a:t>‹N°›</a:t>
            </a:fld>
            <a:endParaRPr lang="fr-FR"/>
          </a:p>
        </p:txBody>
      </p:sp>
    </p:spTree>
    <p:extLst>
      <p:ext uri="{BB962C8B-B14F-4D97-AF65-F5344CB8AC3E}">
        <p14:creationId xmlns:p14="http://schemas.microsoft.com/office/powerpoint/2010/main" val="405448587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C019F8A-7FA7-DE88-61AD-347B1EF8399B}"/>
              </a:ext>
            </a:extLst>
          </p:cNvPr>
          <p:cNvSpPr>
            <a:spLocks noGrp="1"/>
          </p:cNvSpPr>
          <p:nvPr>
            <p:ph type="title"/>
          </p:nvPr>
        </p:nvSpPr>
        <p:spPr>
          <a:xfrm>
            <a:off x="839788" y="365125"/>
            <a:ext cx="10515600" cy="1325563"/>
          </a:xfrm>
        </p:spPr>
        <p:txBody>
          <a:bodyPr/>
          <a:lstStyle/>
          <a:p>
            <a:r>
              <a:rPr lang="fr-FR"/>
              <a:t>Modifiez le style du titre</a:t>
            </a:r>
          </a:p>
        </p:txBody>
      </p:sp>
      <p:sp>
        <p:nvSpPr>
          <p:cNvPr id="3" name="Espace réservé du texte 2">
            <a:extLst>
              <a:ext uri="{FF2B5EF4-FFF2-40B4-BE49-F238E27FC236}">
                <a16:creationId xmlns:a16="http://schemas.microsoft.com/office/drawing/2014/main" id="{78D95321-4D99-3DF5-108A-013FA783D31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4" name="Espace réservé du contenu 3">
            <a:extLst>
              <a:ext uri="{FF2B5EF4-FFF2-40B4-BE49-F238E27FC236}">
                <a16:creationId xmlns:a16="http://schemas.microsoft.com/office/drawing/2014/main" id="{263AE346-461A-D78B-8FA2-5B67C8E29DB7}"/>
              </a:ext>
            </a:extLst>
          </p:cNvPr>
          <p:cNvSpPr>
            <a:spLocks noGrp="1"/>
          </p:cNvSpPr>
          <p:nvPr>
            <p:ph sz="half" idx="2"/>
          </p:nvPr>
        </p:nvSpPr>
        <p:spPr>
          <a:xfrm>
            <a:off x="839788" y="2505075"/>
            <a:ext cx="5157787"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a:extLst>
              <a:ext uri="{FF2B5EF4-FFF2-40B4-BE49-F238E27FC236}">
                <a16:creationId xmlns:a16="http://schemas.microsoft.com/office/drawing/2014/main" id="{6BAECCCC-C8FF-113D-756B-FC55E644365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6" name="Espace réservé du contenu 5">
            <a:extLst>
              <a:ext uri="{FF2B5EF4-FFF2-40B4-BE49-F238E27FC236}">
                <a16:creationId xmlns:a16="http://schemas.microsoft.com/office/drawing/2014/main" id="{58283192-2FED-DBDC-2F80-73ACEA6B3FE9}"/>
              </a:ext>
            </a:extLst>
          </p:cNvPr>
          <p:cNvSpPr>
            <a:spLocks noGrp="1"/>
          </p:cNvSpPr>
          <p:nvPr>
            <p:ph sz="quarter" idx="4"/>
          </p:nvPr>
        </p:nvSpPr>
        <p:spPr>
          <a:xfrm>
            <a:off x="6172200" y="2505075"/>
            <a:ext cx="5183188"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6">
            <a:extLst>
              <a:ext uri="{FF2B5EF4-FFF2-40B4-BE49-F238E27FC236}">
                <a16:creationId xmlns:a16="http://schemas.microsoft.com/office/drawing/2014/main" id="{723AA238-10CB-882D-0A8A-082834770068}"/>
              </a:ext>
            </a:extLst>
          </p:cNvPr>
          <p:cNvSpPr>
            <a:spLocks noGrp="1"/>
          </p:cNvSpPr>
          <p:nvPr>
            <p:ph type="dt" sz="half" idx="10"/>
          </p:nvPr>
        </p:nvSpPr>
        <p:spPr/>
        <p:txBody>
          <a:bodyPr/>
          <a:lstStyle/>
          <a:p>
            <a:fld id="{B2C7E0C4-4EB7-42E6-97B9-EA3576D528A1}" type="datetimeFigureOut">
              <a:rPr lang="fr-FR" smtClean="0"/>
              <a:t>17/04/2023</a:t>
            </a:fld>
            <a:endParaRPr lang="fr-FR"/>
          </a:p>
        </p:txBody>
      </p:sp>
      <p:sp>
        <p:nvSpPr>
          <p:cNvPr id="8" name="Espace réservé du pied de page 7">
            <a:extLst>
              <a:ext uri="{FF2B5EF4-FFF2-40B4-BE49-F238E27FC236}">
                <a16:creationId xmlns:a16="http://schemas.microsoft.com/office/drawing/2014/main" id="{6108402C-F254-D523-BC04-1DB636009FDA}"/>
              </a:ext>
            </a:extLst>
          </p:cNvPr>
          <p:cNvSpPr>
            <a:spLocks noGrp="1"/>
          </p:cNvSpPr>
          <p:nvPr>
            <p:ph type="ftr" sz="quarter" idx="11"/>
          </p:nvPr>
        </p:nvSpPr>
        <p:spPr/>
        <p:txBody>
          <a:bodyPr/>
          <a:lstStyle/>
          <a:p>
            <a:endParaRPr lang="fr-FR"/>
          </a:p>
        </p:txBody>
      </p:sp>
      <p:sp>
        <p:nvSpPr>
          <p:cNvPr id="9" name="Espace réservé du numéro de diapositive 8">
            <a:extLst>
              <a:ext uri="{FF2B5EF4-FFF2-40B4-BE49-F238E27FC236}">
                <a16:creationId xmlns:a16="http://schemas.microsoft.com/office/drawing/2014/main" id="{593F0607-7FF8-EED0-160C-A4EB6D7ED187}"/>
              </a:ext>
            </a:extLst>
          </p:cNvPr>
          <p:cNvSpPr>
            <a:spLocks noGrp="1"/>
          </p:cNvSpPr>
          <p:nvPr>
            <p:ph type="sldNum" sz="quarter" idx="12"/>
          </p:nvPr>
        </p:nvSpPr>
        <p:spPr/>
        <p:txBody>
          <a:bodyPr/>
          <a:lstStyle/>
          <a:p>
            <a:fld id="{FF00E2AA-C11E-451E-AA93-3B6B19CA621B}" type="slidenum">
              <a:rPr lang="fr-FR" smtClean="0"/>
              <a:t>‹N°›</a:t>
            </a:fld>
            <a:endParaRPr lang="fr-FR"/>
          </a:p>
        </p:txBody>
      </p:sp>
    </p:spTree>
    <p:extLst>
      <p:ext uri="{BB962C8B-B14F-4D97-AF65-F5344CB8AC3E}">
        <p14:creationId xmlns:p14="http://schemas.microsoft.com/office/powerpoint/2010/main" val="157621323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CA67411-322F-F79C-CF3D-C2FC83CE9B59}"/>
              </a:ext>
            </a:extLst>
          </p:cNvPr>
          <p:cNvSpPr>
            <a:spLocks noGrp="1"/>
          </p:cNvSpPr>
          <p:nvPr>
            <p:ph type="title"/>
          </p:nvPr>
        </p:nvSpPr>
        <p:spPr/>
        <p:txBody>
          <a:bodyPr/>
          <a:lstStyle/>
          <a:p>
            <a:r>
              <a:rPr lang="fr-FR"/>
              <a:t>Modifiez le style du titre</a:t>
            </a:r>
          </a:p>
        </p:txBody>
      </p:sp>
      <p:sp>
        <p:nvSpPr>
          <p:cNvPr id="3" name="Espace réservé de la date 2">
            <a:extLst>
              <a:ext uri="{FF2B5EF4-FFF2-40B4-BE49-F238E27FC236}">
                <a16:creationId xmlns:a16="http://schemas.microsoft.com/office/drawing/2014/main" id="{2A0C6F9F-0ED5-0844-B555-4BCEE0EDA43E}"/>
              </a:ext>
            </a:extLst>
          </p:cNvPr>
          <p:cNvSpPr>
            <a:spLocks noGrp="1"/>
          </p:cNvSpPr>
          <p:nvPr>
            <p:ph type="dt" sz="half" idx="10"/>
          </p:nvPr>
        </p:nvSpPr>
        <p:spPr/>
        <p:txBody>
          <a:bodyPr/>
          <a:lstStyle/>
          <a:p>
            <a:fld id="{B2C7E0C4-4EB7-42E6-97B9-EA3576D528A1}" type="datetimeFigureOut">
              <a:rPr lang="fr-FR" smtClean="0"/>
              <a:t>17/04/2023</a:t>
            </a:fld>
            <a:endParaRPr lang="fr-FR"/>
          </a:p>
        </p:txBody>
      </p:sp>
      <p:sp>
        <p:nvSpPr>
          <p:cNvPr id="4" name="Espace réservé du pied de page 3">
            <a:extLst>
              <a:ext uri="{FF2B5EF4-FFF2-40B4-BE49-F238E27FC236}">
                <a16:creationId xmlns:a16="http://schemas.microsoft.com/office/drawing/2014/main" id="{A3C90732-7596-9441-529B-0756B331B706}"/>
              </a:ext>
            </a:extLst>
          </p:cNvPr>
          <p:cNvSpPr>
            <a:spLocks noGrp="1"/>
          </p:cNvSpPr>
          <p:nvPr>
            <p:ph type="ftr" sz="quarter" idx="11"/>
          </p:nvPr>
        </p:nvSpPr>
        <p:spPr/>
        <p:txBody>
          <a:bodyPr/>
          <a:lstStyle/>
          <a:p>
            <a:endParaRPr lang="fr-FR"/>
          </a:p>
        </p:txBody>
      </p:sp>
      <p:sp>
        <p:nvSpPr>
          <p:cNvPr id="5" name="Espace réservé du numéro de diapositive 4">
            <a:extLst>
              <a:ext uri="{FF2B5EF4-FFF2-40B4-BE49-F238E27FC236}">
                <a16:creationId xmlns:a16="http://schemas.microsoft.com/office/drawing/2014/main" id="{C1CC2D80-0BF2-F75A-EE25-E97780BA7FD9}"/>
              </a:ext>
            </a:extLst>
          </p:cNvPr>
          <p:cNvSpPr>
            <a:spLocks noGrp="1"/>
          </p:cNvSpPr>
          <p:nvPr>
            <p:ph type="sldNum" sz="quarter" idx="12"/>
          </p:nvPr>
        </p:nvSpPr>
        <p:spPr/>
        <p:txBody>
          <a:bodyPr/>
          <a:lstStyle/>
          <a:p>
            <a:fld id="{FF00E2AA-C11E-451E-AA93-3B6B19CA621B}" type="slidenum">
              <a:rPr lang="fr-FR" smtClean="0"/>
              <a:t>‹N°›</a:t>
            </a:fld>
            <a:endParaRPr lang="fr-FR"/>
          </a:p>
        </p:txBody>
      </p:sp>
    </p:spTree>
    <p:extLst>
      <p:ext uri="{BB962C8B-B14F-4D97-AF65-F5344CB8AC3E}">
        <p14:creationId xmlns:p14="http://schemas.microsoft.com/office/powerpoint/2010/main" val="3502018498"/>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a:extLst>
              <a:ext uri="{FF2B5EF4-FFF2-40B4-BE49-F238E27FC236}">
                <a16:creationId xmlns:a16="http://schemas.microsoft.com/office/drawing/2014/main" id="{6A84FAE3-ADB0-6C6D-8D32-3371805631CB}"/>
              </a:ext>
            </a:extLst>
          </p:cNvPr>
          <p:cNvSpPr>
            <a:spLocks noGrp="1"/>
          </p:cNvSpPr>
          <p:nvPr>
            <p:ph type="dt" sz="half" idx="10"/>
          </p:nvPr>
        </p:nvSpPr>
        <p:spPr/>
        <p:txBody>
          <a:bodyPr/>
          <a:lstStyle/>
          <a:p>
            <a:fld id="{B2C7E0C4-4EB7-42E6-97B9-EA3576D528A1}" type="datetimeFigureOut">
              <a:rPr lang="fr-FR" smtClean="0"/>
              <a:t>17/04/2023</a:t>
            </a:fld>
            <a:endParaRPr lang="fr-FR"/>
          </a:p>
        </p:txBody>
      </p:sp>
      <p:sp>
        <p:nvSpPr>
          <p:cNvPr id="3" name="Espace réservé du pied de page 2">
            <a:extLst>
              <a:ext uri="{FF2B5EF4-FFF2-40B4-BE49-F238E27FC236}">
                <a16:creationId xmlns:a16="http://schemas.microsoft.com/office/drawing/2014/main" id="{8FCCB886-4C42-8948-2666-6E2B6EDF6325}"/>
              </a:ext>
            </a:extLst>
          </p:cNvPr>
          <p:cNvSpPr>
            <a:spLocks noGrp="1"/>
          </p:cNvSpPr>
          <p:nvPr>
            <p:ph type="ftr" sz="quarter" idx="11"/>
          </p:nvPr>
        </p:nvSpPr>
        <p:spPr/>
        <p:txBody>
          <a:bodyPr/>
          <a:lstStyle/>
          <a:p>
            <a:endParaRPr lang="fr-FR"/>
          </a:p>
        </p:txBody>
      </p:sp>
      <p:sp>
        <p:nvSpPr>
          <p:cNvPr id="4" name="Espace réservé du numéro de diapositive 3">
            <a:extLst>
              <a:ext uri="{FF2B5EF4-FFF2-40B4-BE49-F238E27FC236}">
                <a16:creationId xmlns:a16="http://schemas.microsoft.com/office/drawing/2014/main" id="{84776DBF-8471-01C6-A1AD-CCB3F739A633}"/>
              </a:ext>
            </a:extLst>
          </p:cNvPr>
          <p:cNvSpPr>
            <a:spLocks noGrp="1"/>
          </p:cNvSpPr>
          <p:nvPr>
            <p:ph type="sldNum" sz="quarter" idx="12"/>
          </p:nvPr>
        </p:nvSpPr>
        <p:spPr/>
        <p:txBody>
          <a:bodyPr/>
          <a:lstStyle/>
          <a:p>
            <a:fld id="{FF00E2AA-C11E-451E-AA93-3B6B19CA621B}" type="slidenum">
              <a:rPr lang="fr-FR" smtClean="0"/>
              <a:t>‹N°›</a:t>
            </a:fld>
            <a:endParaRPr lang="fr-FR"/>
          </a:p>
        </p:txBody>
      </p:sp>
    </p:spTree>
    <p:extLst>
      <p:ext uri="{BB962C8B-B14F-4D97-AF65-F5344CB8AC3E}">
        <p14:creationId xmlns:p14="http://schemas.microsoft.com/office/powerpoint/2010/main" val="652393964"/>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EA768FB-8B7E-3304-41CD-9E3007EADC1C}"/>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du contenu 2">
            <a:extLst>
              <a:ext uri="{FF2B5EF4-FFF2-40B4-BE49-F238E27FC236}">
                <a16:creationId xmlns:a16="http://schemas.microsoft.com/office/drawing/2014/main" id="{3A393A5C-E43B-5098-3244-A0F82E739A9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a:extLst>
              <a:ext uri="{FF2B5EF4-FFF2-40B4-BE49-F238E27FC236}">
                <a16:creationId xmlns:a16="http://schemas.microsoft.com/office/drawing/2014/main" id="{A2B5733C-4455-3166-E376-3F6EF8A32A3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id="{1D0EF574-2B3D-D5EB-9025-2AFF4DFAC96E}"/>
              </a:ext>
            </a:extLst>
          </p:cNvPr>
          <p:cNvSpPr>
            <a:spLocks noGrp="1"/>
          </p:cNvSpPr>
          <p:nvPr>
            <p:ph type="dt" sz="half" idx="10"/>
          </p:nvPr>
        </p:nvSpPr>
        <p:spPr/>
        <p:txBody>
          <a:bodyPr/>
          <a:lstStyle/>
          <a:p>
            <a:fld id="{B2C7E0C4-4EB7-42E6-97B9-EA3576D528A1}" type="datetimeFigureOut">
              <a:rPr lang="fr-FR" smtClean="0"/>
              <a:t>17/04/2023</a:t>
            </a:fld>
            <a:endParaRPr lang="fr-FR"/>
          </a:p>
        </p:txBody>
      </p:sp>
      <p:sp>
        <p:nvSpPr>
          <p:cNvPr id="6" name="Espace réservé du pied de page 5">
            <a:extLst>
              <a:ext uri="{FF2B5EF4-FFF2-40B4-BE49-F238E27FC236}">
                <a16:creationId xmlns:a16="http://schemas.microsoft.com/office/drawing/2014/main" id="{1518CE21-3553-77A4-3CAC-1A2DC948CE00}"/>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B8428042-55C9-F5BA-3993-93AA105C58DE}"/>
              </a:ext>
            </a:extLst>
          </p:cNvPr>
          <p:cNvSpPr>
            <a:spLocks noGrp="1"/>
          </p:cNvSpPr>
          <p:nvPr>
            <p:ph type="sldNum" sz="quarter" idx="12"/>
          </p:nvPr>
        </p:nvSpPr>
        <p:spPr/>
        <p:txBody>
          <a:bodyPr/>
          <a:lstStyle/>
          <a:p>
            <a:fld id="{FF00E2AA-C11E-451E-AA93-3B6B19CA621B}" type="slidenum">
              <a:rPr lang="fr-FR" smtClean="0"/>
              <a:t>‹N°›</a:t>
            </a:fld>
            <a:endParaRPr lang="fr-FR"/>
          </a:p>
        </p:txBody>
      </p:sp>
    </p:spTree>
    <p:extLst>
      <p:ext uri="{BB962C8B-B14F-4D97-AF65-F5344CB8AC3E}">
        <p14:creationId xmlns:p14="http://schemas.microsoft.com/office/powerpoint/2010/main" val="3139183838"/>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6D58F15-621E-93A2-C452-73E057F7F130}"/>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pour une image  2">
            <a:extLst>
              <a:ext uri="{FF2B5EF4-FFF2-40B4-BE49-F238E27FC236}">
                <a16:creationId xmlns:a16="http://schemas.microsoft.com/office/drawing/2014/main" id="{A63895FB-DA94-1905-8F05-D2B3D965252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a:extLst>
              <a:ext uri="{FF2B5EF4-FFF2-40B4-BE49-F238E27FC236}">
                <a16:creationId xmlns:a16="http://schemas.microsoft.com/office/drawing/2014/main" id="{C30B57F4-C4CB-9F6F-3650-41CE282BC72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id="{2F02B862-DAC7-757D-C6C3-C66DB557424A}"/>
              </a:ext>
            </a:extLst>
          </p:cNvPr>
          <p:cNvSpPr>
            <a:spLocks noGrp="1"/>
          </p:cNvSpPr>
          <p:nvPr>
            <p:ph type="dt" sz="half" idx="10"/>
          </p:nvPr>
        </p:nvSpPr>
        <p:spPr/>
        <p:txBody>
          <a:bodyPr/>
          <a:lstStyle/>
          <a:p>
            <a:fld id="{B2C7E0C4-4EB7-42E6-97B9-EA3576D528A1}" type="datetimeFigureOut">
              <a:rPr lang="fr-FR" smtClean="0"/>
              <a:t>17/04/2023</a:t>
            </a:fld>
            <a:endParaRPr lang="fr-FR"/>
          </a:p>
        </p:txBody>
      </p:sp>
      <p:sp>
        <p:nvSpPr>
          <p:cNvPr id="6" name="Espace réservé du pied de page 5">
            <a:extLst>
              <a:ext uri="{FF2B5EF4-FFF2-40B4-BE49-F238E27FC236}">
                <a16:creationId xmlns:a16="http://schemas.microsoft.com/office/drawing/2014/main" id="{9EAAE196-4841-596F-A9EE-637008B857E3}"/>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79557492-ABDD-2E70-CAF7-1B1FFFDC759E}"/>
              </a:ext>
            </a:extLst>
          </p:cNvPr>
          <p:cNvSpPr>
            <a:spLocks noGrp="1"/>
          </p:cNvSpPr>
          <p:nvPr>
            <p:ph type="sldNum" sz="quarter" idx="12"/>
          </p:nvPr>
        </p:nvSpPr>
        <p:spPr/>
        <p:txBody>
          <a:bodyPr/>
          <a:lstStyle/>
          <a:p>
            <a:fld id="{FF00E2AA-C11E-451E-AA93-3B6B19CA621B}" type="slidenum">
              <a:rPr lang="fr-FR" smtClean="0"/>
              <a:t>‹N°›</a:t>
            </a:fld>
            <a:endParaRPr lang="fr-FR"/>
          </a:p>
        </p:txBody>
      </p:sp>
    </p:spTree>
    <p:extLst>
      <p:ext uri="{BB962C8B-B14F-4D97-AF65-F5344CB8AC3E}">
        <p14:creationId xmlns:p14="http://schemas.microsoft.com/office/powerpoint/2010/main" val="2970022869"/>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0480604-5369-F1EA-D807-D557D24507E6}"/>
              </a:ext>
            </a:extLst>
          </p:cNvPr>
          <p:cNvSpPr>
            <a:spLocks noGrp="1"/>
          </p:cNvSpPr>
          <p:nvPr>
            <p:ph type="title"/>
          </p:nvPr>
        </p:nvSpPr>
        <p:spPr/>
        <p:txBody>
          <a:bodyPr/>
          <a:lstStyle/>
          <a:p>
            <a:r>
              <a:rPr lang="fr-FR"/>
              <a:t>Modifiez le style du titre</a:t>
            </a:r>
          </a:p>
        </p:txBody>
      </p:sp>
      <p:sp>
        <p:nvSpPr>
          <p:cNvPr id="3" name="Espace réservé du texte vertical 2">
            <a:extLst>
              <a:ext uri="{FF2B5EF4-FFF2-40B4-BE49-F238E27FC236}">
                <a16:creationId xmlns:a16="http://schemas.microsoft.com/office/drawing/2014/main" id="{1CB5EB28-470E-A55B-FDA9-935ACA134AF9}"/>
              </a:ext>
            </a:extLst>
          </p:cNvPr>
          <p:cNvSpPr>
            <a:spLocks noGrp="1"/>
          </p:cNvSpPr>
          <p:nvPr>
            <p:ph type="body" orient="vert" idx="1"/>
          </p:nvPr>
        </p:nvSpPr>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C51F3312-0F07-DB79-96C7-E0E9383BE169}"/>
              </a:ext>
            </a:extLst>
          </p:cNvPr>
          <p:cNvSpPr>
            <a:spLocks noGrp="1"/>
          </p:cNvSpPr>
          <p:nvPr>
            <p:ph type="dt" sz="half" idx="10"/>
          </p:nvPr>
        </p:nvSpPr>
        <p:spPr/>
        <p:txBody>
          <a:bodyPr/>
          <a:lstStyle/>
          <a:p>
            <a:fld id="{B2C7E0C4-4EB7-42E6-97B9-EA3576D528A1}" type="datetimeFigureOut">
              <a:rPr lang="fr-FR" smtClean="0"/>
              <a:t>17/04/2023</a:t>
            </a:fld>
            <a:endParaRPr lang="fr-FR"/>
          </a:p>
        </p:txBody>
      </p:sp>
      <p:sp>
        <p:nvSpPr>
          <p:cNvPr id="5" name="Espace réservé du pied de page 4">
            <a:extLst>
              <a:ext uri="{FF2B5EF4-FFF2-40B4-BE49-F238E27FC236}">
                <a16:creationId xmlns:a16="http://schemas.microsoft.com/office/drawing/2014/main" id="{F6935EEC-F9A2-A0F7-CC90-E3044C33126C}"/>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466C039D-38AA-6176-57BC-D9BCEFCD64BC}"/>
              </a:ext>
            </a:extLst>
          </p:cNvPr>
          <p:cNvSpPr>
            <a:spLocks noGrp="1"/>
          </p:cNvSpPr>
          <p:nvPr>
            <p:ph type="sldNum" sz="quarter" idx="12"/>
          </p:nvPr>
        </p:nvSpPr>
        <p:spPr/>
        <p:txBody>
          <a:bodyPr/>
          <a:lstStyle/>
          <a:p>
            <a:fld id="{FF00E2AA-C11E-451E-AA93-3B6B19CA621B}" type="slidenum">
              <a:rPr lang="fr-FR" smtClean="0"/>
              <a:t>‹N°›</a:t>
            </a:fld>
            <a:endParaRPr lang="fr-FR"/>
          </a:p>
        </p:txBody>
      </p:sp>
    </p:spTree>
    <p:extLst>
      <p:ext uri="{BB962C8B-B14F-4D97-AF65-F5344CB8AC3E}">
        <p14:creationId xmlns:p14="http://schemas.microsoft.com/office/powerpoint/2010/main" val="1534730070"/>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a:extLst>
              <a:ext uri="{FF2B5EF4-FFF2-40B4-BE49-F238E27FC236}">
                <a16:creationId xmlns:a16="http://schemas.microsoft.com/office/drawing/2014/main" id="{0178CBCA-20E0-01E6-85BF-80006C8FC624}"/>
              </a:ext>
            </a:extLst>
          </p:cNvPr>
          <p:cNvSpPr>
            <a:spLocks noGrp="1"/>
          </p:cNvSpPr>
          <p:nvPr>
            <p:ph type="title" orient="vert"/>
          </p:nvPr>
        </p:nvSpPr>
        <p:spPr>
          <a:xfrm>
            <a:off x="8724900" y="365125"/>
            <a:ext cx="2628900" cy="5811838"/>
          </a:xfrm>
        </p:spPr>
        <p:txBody>
          <a:bodyPr vert="eaVert"/>
          <a:lstStyle/>
          <a:p>
            <a:r>
              <a:rPr lang="fr-FR"/>
              <a:t>Modifiez le style du titre</a:t>
            </a:r>
          </a:p>
        </p:txBody>
      </p:sp>
      <p:sp>
        <p:nvSpPr>
          <p:cNvPr id="3" name="Espace réservé du texte vertical 2">
            <a:extLst>
              <a:ext uri="{FF2B5EF4-FFF2-40B4-BE49-F238E27FC236}">
                <a16:creationId xmlns:a16="http://schemas.microsoft.com/office/drawing/2014/main" id="{8A59EF8B-AD76-50E5-4187-713B1F53C3CC}"/>
              </a:ext>
            </a:extLst>
          </p:cNvPr>
          <p:cNvSpPr>
            <a:spLocks noGrp="1"/>
          </p:cNvSpPr>
          <p:nvPr>
            <p:ph type="body" orient="vert" idx="1"/>
          </p:nvPr>
        </p:nvSpPr>
        <p:spPr>
          <a:xfrm>
            <a:off x="838200" y="365125"/>
            <a:ext cx="7734300" cy="5811838"/>
          </a:xfrm>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A719F16A-70A4-7007-B128-08A4C0EB2E75}"/>
              </a:ext>
            </a:extLst>
          </p:cNvPr>
          <p:cNvSpPr>
            <a:spLocks noGrp="1"/>
          </p:cNvSpPr>
          <p:nvPr>
            <p:ph type="dt" sz="half" idx="10"/>
          </p:nvPr>
        </p:nvSpPr>
        <p:spPr/>
        <p:txBody>
          <a:bodyPr/>
          <a:lstStyle/>
          <a:p>
            <a:fld id="{B2C7E0C4-4EB7-42E6-97B9-EA3576D528A1}" type="datetimeFigureOut">
              <a:rPr lang="fr-FR" smtClean="0"/>
              <a:t>17/04/2023</a:t>
            </a:fld>
            <a:endParaRPr lang="fr-FR"/>
          </a:p>
        </p:txBody>
      </p:sp>
      <p:sp>
        <p:nvSpPr>
          <p:cNvPr id="5" name="Espace réservé du pied de page 4">
            <a:extLst>
              <a:ext uri="{FF2B5EF4-FFF2-40B4-BE49-F238E27FC236}">
                <a16:creationId xmlns:a16="http://schemas.microsoft.com/office/drawing/2014/main" id="{CE04B56B-2E2A-5222-A698-28E0F5F2BC05}"/>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4CD66265-D614-7778-F642-2708AA7A46D4}"/>
              </a:ext>
            </a:extLst>
          </p:cNvPr>
          <p:cNvSpPr>
            <a:spLocks noGrp="1"/>
          </p:cNvSpPr>
          <p:nvPr>
            <p:ph type="sldNum" sz="quarter" idx="12"/>
          </p:nvPr>
        </p:nvSpPr>
        <p:spPr/>
        <p:txBody>
          <a:bodyPr/>
          <a:lstStyle/>
          <a:p>
            <a:fld id="{FF00E2AA-C11E-451E-AA93-3B6B19CA621B}" type="slidenum">
              <a:rPr lang="fr-FR" smtClean="0"/>
              <a:t>‹N°›</a:t>
            </a:fld>
            <a:endParaRPr lang="fr-FR"/>
          </a:p>
        </p:txBody>
      </p:sp>
    </p:spTree>
    <p:extLst>
      <p:ext uri="{BB962C8B-B14F-4D97-AF65-F5344CB8AC3E}">
        <p14:creationId xmlns:p14="http://schemas.microsoft.com/office/powerpoint/2010/main" val="12149442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uverture 4">
    <p:bg>
      <p:bgPr>
        <a:blipFill dpi="0" rotWithShape="1">
          <a:blip r:embed="rId2" cstate="email">
            <a:extLst>
              <a:ext uri="{BEBA8EAE-BF5A-486C-A8C5-ECC9F3942E4B}">
                <a14:imgProps xmlns:a14="http://schemas.microsoft.com/office/drawing/2010/main">
                  <a14:imgLayer r:embed="rId3">
                    <a14:imgEffect>
                      <a14:brightnessContrast bright="-31000"/>
                    </a14:imgEffect>
                  </a14:imgLayer>
                </a14:imgProps>
              </a:ex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7" name="Image 6">
            <a:extLst>
              <a:ext uri="{FF2B5EF4-FFF2-40B4-BE49-F238E27FC236}">
                <a16:creationId xmlns:a16="http://schemas.microsoft.com/office/drawing/2014/main" id="{9C9FC24E-82C5-4BB9-B4EA-203FB96D6FBF}"/>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293099" y="1847629"/>
            <a:ext cx="3028384" cy="3162742"/>
          </a:xfrm>
          <a:prstGeom prst="rect">
            <a:avLst/>
          </a:prstGeom>
        </p:spPr>
      </p:pic>
      <p:sp>
        <p:nvSpPr>
          <p:cNvPr id="11" name="Espace réservé du texte 10">
            <a:extLst>
              <a:ext uri="{FF2B5EF4-FFF2-40B4-BE49-F238E27FC236}">
                <a16:creationId xmlns:a16="http://schemas.microsoft.com/office/drawing/2014/main" id="{83F09CDE-ED27-49F0-A279-CD0C229FB049}"/>
              </a:ext>
            </a:extLst>
          </p:cNvPr>
          <p:cNvSpPr>
            <a:spLocks noGrp="1"/>
          </p:cNvSpPr>
          <p:nvPr>
            <p:ph type="body" sz="quarter" idx="10" hasCustomPrompt="1"/>
          </p:nvPr>
        </p:nvSpPr>
        <p:spPr>
          <a:xfrm>
            <a:off x="4806950" y="2187575"/>
            <a:ext cx="6316679" cy="1855788"/>
          </a:xfrm>
          <a:prstGeom prst="rect">
            <a:avLst/>
          </a:prstGeom>
        </p:spPr>
        <p:txBody>
          <a:bodyPr>
            <a:noAutofit/>
          </a:bodyPr>
          <a:lstStyle>
            <a:lvl1pPr marL="0" indent="0">
              <a:buNone/>
              <a:defRPr sz="7200">
                <a:solidFill>
                  <a:schemeClr val="bg1"/>
                </a:solidFill>
                <a:latin typeface="Futura Condensed BQ" pitchFamily="50" charset="0"/>
              </a:defRPr>
            </a:lvl1pPr>
          </a:lstStyle>
          <a:p>
            <a:pPr lvl="0"/>
            <a:r>
              <a:rPr lang="fr-FR"/>
              <a:t>TITRE DE LA PRÉSENTATION</a:t>
            </a:r>
          </a:p>
        </p:txBody>
      </p:sp>
      <p:sp>
        <p:nvSpPr>
          <p:cNvPr id="13" name="Espace réservé du texte 12">
            <a:extLst>
              <a:ext uri="{FF2B5EF4-FFF2-40B4-BE49-F238E27FC236}">
                <a16:creationId xmlns:a16="http://schemas.microsoft.com/office/drawing/2014/main" id="{99D7F603-58EE-4873-8175-AC7A55EBB586}"/>
              </a:ext>
            </a:extLst>
          </p:cNvPr>
          <p:cNvSpPr>
            <a:spLocks noGrp="1"/>
          </p:cNvSpPr>
          <p:nvPr>
            <p:ph type="body" sz="quarter" idx="11" hasCustomPrompt="1"/>
          </p:nvPr>
        </p:nvSpPr>
        <p:spPr>
          <a:xfrm>
            <a:off x="4806951" y="4298950"/>
            <a:ext cx="6345238" cy="711200"/>
          </a:xfrm>
          <a:prstGeom prst="rect">
            <a:avLst/>
          </a:prstGeom>
        </p:spPr>
        <p:txBody>
          <a:bodyPr>
            <a:normAutofit/>
          </a:bodyPr>
          <a:lstStyle>
            <a:lvl1pPr marL="0" indent="0">
              <a:buNone/>
              <a:defRPr sz="3600">
                <a:solidFill>
                  <a:schemeClr val="bg1"/>
                </a:solidFill>
                <a:latin typeface="Futura Condensed BQ" pitchFamily="50" charset="0"/>
              </a:defRPr>
            </a:lvl1pPr>
          </a:lstStyle>
          <a:p>
            <a:pPr lvl="0"/>
            <a:r>
              <a:rPr lang="fr-FR"/>
              <a:t>SOUS-TITRE DE LA PRÉSENTATION</a:t>
            </a:r>
          </a:p>
        </p:txBody>
      </p:sp>
    </p:spTree>
    <p:extLst>
      <p:ext uri="{BB962C8B-B14F-4D97-AF65-F5344CB8AC3E}">
        <p14:creationId xmlns:p14="http://schemas.microsoft.com/office/powerpoint/2010/main" val="31736513"/>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5EC03AD-F5E1-BD55-0D53-8607C14F8A15}"/>
              </a:ext>
            </a:extLst>
          </p:cNvPr>
          <p:cNvSpPr>
            <a:spLocks noGrp="1"/>
          </p:cNvSpPr>
          <p:nvPr>
            <p:ph type="ctrTitle"/>
          </p:nvPr>
        </p:nvSpPr>
        <p:spPr>
          <a:xfrm>
            <a:off x="1524000" y="1122363"/>
            <a:ext cx="9144000" cy="2387600"/>
          </a:xfrm>
        </p:spPr>
        <p:txBody>
          <a:bodyPr anchor="b"/>
          <a:lstStyle>
            <a:lvl1pPr algn="ctr">
              <a:defRPr sz="6000"/>
            </a:lvl1pPr>
          </a:lstStyle>
          <a:p>
            <a:r>
              <a:rPr lang="fr-FR"/>
              <a:t>Modifiez le style du titre</a:t>
            </a:r>
          </a:p>
        </p:txBody>
      </p:sp>
      <p:sp>
        <p:nvSpPr>
          <p:cNvPr id="3" name="Sous-titre 2">
            <a:extLst>
              <a:ext uri="{FF2B5EF4-FFF2-40B4-BE49-F238E27FC236}">
                <a16:creationId xmlns:a16="http://schemas.microsoft.com/office/drawing/2014/main" id="{A3589B67-34DB-A658-371D-025D4B506B9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p>
        </p:txBody>
      </p:sp>
      <p:sp>
        <p:nvSpPr>
          <p:cNvPr id="4" name="Espace réservé de la date 3">
            <a:extLst>
              <a:ext uri="{FF2B5EF4-FFF2-40B4-BE49-F238E27FC236}">
                <a16:creationId xmlns:a16="http://schemas.microsoft.com/office/drawing/2014/main" id="{C96CBAD2-6E30-C725-0B29-5C1D509F2F01}"/>
              </a:ext>
            </a:extLst>
          </p:cNvPr>
          <p:cNvSpPr>
            <a:spLocks noGrp="1"/>
          </p:cNvSpPr>
          <p:nvPr>
            <p:ph type="dt" sz="half" idx="10"/>
          </p:nvPr>
        </p:nvSpPr>
        <p:spPr/>
        <p:txBody>
          <a:bodyPr/>
          <a:lstStyle/>
          <a:p>
            <a:fld id="{35C2B432-C8CF-45AE-AD17-E9A616307E4E}" type="datetimeFigureOut">
              <a:rPr lang="fr-FR" smtClean="0"/>
              <a:t>17/04/2023</a:t>
            </a:fld>
            <a:endParaRPr lang="fr-FR"/>
          </a:p>
        </p:txBody>
      </p:sp>
      <p:sp>
        <p:nvSpPr>
          <p:cNvPr id="5" name="Espace réservé du pied de page 4">
            <a:extLst>
              <a:ext uri="{FF2B5EF4-FFF2-40B4-BE49-F238E27FC236}">
                <a16:creationId xmlns:a16="http://schemas.microsoft.com/office/drawing/2014/main" id="{6859BD4F-C039-EE53-FB40-707A34B25DCB}"/>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C27826DF-9A3E-4C18-AEF5-2287EDFEDA2D}"/>
              </a:ext>
            </a:extLst>
          </p:cNvPr>
          <p:cNvSpPr>
            <a:spLocks noGrp="1"/>
          </p:cNvSpPr>
          <p:nvPr>
            <p:ph type="sldNum" sz="quarter" idx="12"/>
          </p:nvPr>
        </p:nvSpPr>
        <p:spPr/>
        <p:txBody>
          <a:bodyPr/>
          <a:lstStyle/>
          <a:p>
            <a:fld id="{374650BB-6AA6-42BC-A785-E71A9031B145}" type="slidenum">
              <a:rPr lang="fr-FR" smtClean="0"/>
              <a:t>‹N°›</a:t>
            </a:fld>
            <a:endParaRPr lang="fr-FR"/>
          </a:p>
        </p:txBody>
      </p:sp>
    </p:spTree>
    <p:extLst>
      <p:ext uri="{BB962C8B-B14F-4D97-AF65-F5344CB8AC3E}">
        <p14:creationId xmlns:p14="http://schemas.microsoft.com/office/powerpoint/2010/main" val="413250721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0177C09-8EFC-4628-C7E6-A9D8A6BD8AF2}"/>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9FD57B83-0D97-3221-D567-9C288779333A}"/>
              </a:ext>
            </a:extLst>
          </p:cNvPr>
          <p:cNvSpPr>
            <a:spLocks noGrp="1"/>
          </p:cNvSpPr>
          <p:nvPr>
            <p:ph idx="1"/>
          </p:nvPr>
        </p:nvSpPr>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0F70B4BB-E1CD-AB26-98D3-04F29B39F822}"/>
              </a:ext>
            </a:extLst>
          </p:cNvPr>
          <p:cNvSpPr>
            <a:spLocks noGrp="1"/>
          </p:cNvSpPr>
          <p:nvPr>
            <p:ph type="dt" sz="half" idx="10"/>
          </p:nvPr>
        </p:nvSpPr>
        <p:spPr/>
        <p:txBody>
          <a:bodyPr/>
          <a:lstStyle/>
          <a:p>
            <a:fld id="{35C2B432-C8CF-45AE-AD17-E9A616307E4E}" type="datetimeFigureOut">
              <a:rPr lang="fr-FR" smtClean="0"/>
              <a:t>17/04/2023</a:t>
            </a:fld>
            <a:endParaRPr lang="fr-FR"/>
          </a:p>
        </p:txBody>
      </p:sp>
      <p:sp>
        <p:nvSpPr>
          <p:cNvPr id="5" name="Espace réservé du pied de page 4">
            <a:extLst>
              <a:ext uri="{FF2B5EF4-FFF2-40B4-BE49-F238E27FC236}">
                <a16:creationId xmlns:a16="http://schemas.microsoft.com/office/drawing/2014/main" id="{5DDE93B6-E69C-5D2E-8255-3FF34566E482}"/>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E54EF4D0-D131-3FD2-B3AF-9DD8E9671C77}"/>
              </a:ext>
            </a:extLst>
          </p:cNvPr>
          <p:cNvSpPr>
            <a:spLocks noGrp="1"/>
          </p:cNvSpPr>
          <p:nvPr>
            <p:ph type="sldNum" sz="quarter" idx="12"/>
          </p:nvPr>
        </p:nvSpPr>
        <p:spPr/>
        <p:txBody>
          <a:bodyPr/>
          <a:lstStyle/>
          <a:p>
            <a:fld id="{374650BB-6AA6-42BC-A785-E71A9031B145}" type="slidenum">
              <a:rPr lang="fr-FR" smtClean="0"/>
              <a:t>‹N°›</a:t>
            </a:fld>
            <a:endParaRPr lang="fr-FR"/>
          </a:p>
        </p:txBody>
      </p:sp>
    </p:spTree>
    <p:extLst>
      <p:ext uri="{BB962C8B-B14F-4D97-AF65-F5344CB8AC3E}">
        <p14:creationId xmlns:p14="http://schemas.microsoft.com/office/powerpoint/2010/main" val="413612153"/>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DEC3CC2-AF0B-0B1F-7E8B-436FA4C301F3}"/>
              </a:ext>
            </a:extLst>
          </p:cNvPr>
          <p:cNvSpPr>
            <a:spLocks noGrp="1"/>
          </p:cNvSpPr>
          <p:nvPr>
            <p:ph type="title"/>
          </p:nvPr>
        </p:nvSpPr>
        <p:spPr>
          <a:xfrm>
            <a:off x="831850" y="1709738"/>
            <a:ext cx="10515600" cy="2852737"/>
          </a:xfrm>
        </p:spPr>
        <p:txBody>
          <a:bodyPr anchor="b"/>
          <a:lstStyle>
            <a:lvl1pPr>
              <a:defRPr sz="6000"/>
            </a:lvl1pPr>
          </a:lstStyle>
          <a:p>
            <a:r>
              <a:rPr lang="fr-FR"/>
              <a:t>Modifiez le style du titre</a:t>
            </a:r>
          </a:p>
        </p:txBody>
      </p:sp>
      <p:sp>
        <p:nvSpPr>
          <p:cNvPr id="3" name="Espace réservé du texte 2">
            <a:extLst>
              <a:ext uri="{FF2B5EF4-FFF2-40B4-BE49-F238E27FC236}">
                <a16:creationId xmlns:a16="http://schemas.microsoft.com/office/drawing/2014/main" id="{5A70D157-8387-32E9-C09F-079B1498986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a:t>Cliquez pour modifier les styles du texte du masque</a:t>
            </a:r>
          </a:p>
        </p:txBody>
      </p:sp>
      <p:sp>
        <p:nvSpPr>
          <p:cNvPr id="4" name="Espace réservé de la date 3">
            <a:extLst>
              <a:ext uri="{FF2B5EF4-FFF2-40B4-BE49-F238E27FC236}">
                <a16:creationId xmlns:a16="http://schemas.microsoft.com/office/drawing/2014/main" id="{66FD5712-0439-48D1-7A57-6AAE3FE06948}"/>
              </a:ext>
            </a:extLst>
          </p:cNvPr>
          <p:cNvSpPr>
            <a:spLocks noGrp="1"/>
          </p:cNvSpPr>
          <p:nvPr>
            <p:ph type="dt" sz="half" idx="10"/>
          </p:nvPr>
        </p:nvSpPr>
        <p:spPr/>
        <p:txBody>
          <a:bodyPr/>
          <a:lstStyle/>
          <a:p>
            <a:fld id="{35C2B432-C8CF-45AE-AD17-E9A616307E4E}" type="datetimeFigureOut">
              <a:rPr lang="fr-FR" smtClean="0"/>
              <a:t>17/04/2023</a:t>
            </a:fld>
            <a:endParaRPr lang="fr-FR"/>
          </a:p>
        </p:txBody>
      </p:sp>
      <p:sp>
        <p:nvSpPr>
          <p:cNvPr id="5" name="Espace réservé du pied de page 4">
            <a:extLst>
              <a:ext uri="{FF2B5EF4-FFF2-40B4-BE49-F238E27FC236}">
                <a16:creationId xmlns:a16="http://schemas.microsoft.com/office/drawing/2014/main" id="{2DB83F51-823B-572F-6881-1394A90C47F8}"/>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40698454-96CC-15AE-5304-E22AC3B9FE63}"/>
              </a:ext>
            </a:extLst>
          </p:cNvPr>
          <p:cNvSpPr>
            <a:spLocks noGrp="1"/>
          </p:cNvSpPr>
          <p:nvPr>
            <p:ph type="sldNum" sz="quarter" idx="12"/>
          </p:nvPr>
        </p:nvSpPr>
        <p:spPr/>
        <p:txBody>
          <a:bodyPr/>
          <a:lstStyle/>
          <a:p>
            <a:fld id="{374650BB-6AA6-42BC-A785-E71A9031B145}" type="slidenum">
              <a:rPr lang="fr-FR" smtClean="0"/>
              <a:t>‹N°›</a:t>
            </a:fld>
            <a:endParaRPr lang="fr-FR"/>
          </a:p>
        </p:txBody>
      </p:sp>
    </p:spTree>
    <p:extLst>
      <p:ext uri="{BB962C8B-B14F-4D97-AF65-F5344CB8AC3E}">
        <p14:creationId xmlns:p14="http://schemas.microsoft.com/office/powerpoint/2010/main" val="2087737986"/>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B4BBA35-89C2-A195-9A67-46DDA215C2FF}"/>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8F24C315-D20C-5C4F-44E2-2245807E9961}"/>
              </a:ext>
            </a:extLst>
          </p:cNvPr>
          <p:cNvSpPr>
            <a:spLocks noGrp="1"/>
          </p:cNvSpPr>
          <p:nvPr>
            <p:ph sz="half" idx="1"/>
          </p:nvPr>
        </p:nvSpPr>
        <p:spPr>
          <a:xfrm>
            <a:off x="838200" y="1825625"/>
            <a:ext cx="51816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a:extLst>
              <a:ext uri="{FF2B5EF4-FFF2-40B4-BE49-F238E27FC236}">
                <a16:creationId xmlns:a16="http://schemas.microsoft.com/office/drawing/2014/main" id="{B1EA9129-D8DC-5506-2981-2EE1401F6F45}"/>
              </a:ext>
            </a:extLst>
          </p:cNvPr>
          <p:cNvSpPr>
            <a:spLocks noGrp="1"/>
          </p:cNvSpPr>
          <p:nvPr>
            <p:ph sz="half" idx="2"/>
          </p:nvPr>
        </p:nvSpPr>
        <p:spPr>
          <a:xfrm>
            <a:off x="6172200" y="1825625"/>
            <a:ext cx="51816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e la date 4">
            <a:extLst>
              <a:ext uri="{FF2B5EF4-FFF2-40B4-BE49-F238E27FC236}">
                <a16:creationId xmlns:a16="http://schemas.microsoft.com/office/drawing/2014/main" id="{D7F3F399-7B5A-BC55-4B39-F6BE0EAFA20F}"/>
              </a:ext>
            </a:extLst>
          </p:cNvPr>
          <p:cNvSpPr>
            <a:spLocks noGrp="1"/>
          </p:cNvSpPr>
          <p:nvPr>
            <p:ph type="dt" sz="half" idx="10"/>
          </p:nvPr>
        </p:nvSpPr>
        <p:spPr/>
        <p:txBody>
          <a:bodyPr/>
          <a:lstStyle/>
          <a:p>
            <a:fld id="{35C2B432-C8CF-45AE-AD17-E9A616307E4E}" type="datetimeFigureOut">
              <a:rPr lang="fr-FR" smtClean="0"/>
              <a:t>17/04/2023</a:t>
            </a:fld>
            <a:endParaRPr lang="fr-FR"/>
          </a:p>
        </p:txBody>
      </p:sp>
      <p:sp>
        <p:nvSpPr>
          <p:cNvPr id="6" name="Espace réservé du pied de page 5">
            <a:extLst>
              <a:ext uri="{FF2B5EF4-FFF2-40B4-BE49-F238E27FC236}">
                <a16:creationId xmlns:a16="http://schemas.microsoft.com/office/drawing/2014/main" id="{70A4C091-2543-9064-8B04-73126964BFEB}"/>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FFA1FF39-B2CC-0FDF-514A-78D7312E7A2F}"/>
              </a:ext>
            </a:extLst>
          </p:cNvPr>
          <p:cNvSpPr>
            <a:spLocks noGrp="1"/>
          </p:cNvSpPr>
          <p:nvPr>
            <p:ph type="sldNum" sz="quarter" idx="12"/>
          </p:nvPr>
        </p:nvSpPr>
        <p:spPr/>
        <p:txBody>
          <a:bodyPr/>
          <a:lstStyle/>
          <a:p>
            <a:fld id="{374650BB-6AA6-42BC-A785-E71A9031B145}" type="slidenum">
              <a:rPr lang="fr-FR" smtClean="0"/>
              <a:t>‹N°›</a:t>
            </a:fld>
            <a:endParaRPr lang="fr-FR"/>
          </a:p>
        </p:txBody>
      </p:sp>
    </p:spTree>
    <p:extLst>
      <p:ext uri="{BB962C8B-B14F-4D97-AF65-F5344CB8AC3E}">
        <p14:creationId xmlns:p14="http://schemas.microsoft.com/office/powerpoint/2010/main" val="1078959542"/>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9EB85D8-825B-CFBE-CDF3-354AD8552230}"/>
              </a:ext>
            </a:extLst>
          </p:cNvPr>
          <p:cNvSpPr>
            <a:spLocks noGrp="1"/>
          </p:cNvSpPr>
          <p:nvPr>
            <p:ph type="title"/>
          </p:nvPr>
        </p:nvSpPr>
        <p:spPr>
          <a:xfrm>
            <a:off x="839788" y="365125"/>
            <a:ext cx="10515600" cy="1325563"/>
          </a:xfrm>
        </p:spPr>
        <p:txBody>
          <a:bodyPr/>
          <a:lstStyle/>
          <a:p>
            <a:r>
              <a:rPr lang="fr-FR"/>
              <a:t>Modifiez le style du titre</a:t>
            </a:r>
          </a:p>
        </p:txBody>
      </p:sp>
      <p:sp>
        <p:nvSpPr>
          <p:cNvPr id="3" name="Espace réservé du texte 2">
            <a:extLst>
              <a:ext uri="{FF2B5EF4-FFF2-40B4-BE49-F238E27FC236}">
                <a16:creationId xmlns:a16="http://schemas.microsoft.com/office/drawing/2014/main" id="{07560C93-80B1-65D3-6BC5-32703D6AC9C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4" name="Espace réservé du contenu 3">
            <a:extLst>
              <a:ext uri="{FF2B5EF4-FFF2-40B4-BE49-F238E27FC236}">
                <a16:creationId xmlns:a16="http://schemas.microsoft.com/office/drawing/2014/main" id="{7711F7DB-1FF5-74BB-4DD2-7311661CA1C2}"/>
              </a:ext>
            </a:extLst>
          </p:cNvPr>
          <p:cNvSpPr>
            <a:spLocks noGrp="1"/>
          </p:cNvSpPr>
          <p:nvPr>
            <p:ph sz="half" idx="2"/>
          </p:nvPr>
        </p:nvSpPr>
        <p:spPr>
          <a:xfrm>
            <a:off x="839788" y="2505075"/>
            <a:ext cx="5157787"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a:extLst>
              <a:ext uri="{FF2B5EF4-FFF2-40B4-BE49-F238E27FC236}">
                <a16:creationId xmlns:a16="http://schemas.microsoft.com/office/drawing/2014/main" id="{4CBE67E3-50A8-FB95-5A91-00910681D7B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6" name="Espace réservé du contenu 5">
            <a:extLst>
              <a:ext uri="{FF2B5EF4-FFF2-40B4-BE49-F238E27FC236}">
                <a16:creationId xmlns:a16="http://schemas.microsoft.com/office/drawing/2014/main" id="{8CC82E34-8F85-61F3-F340-D3F5E9C7D45B}"/>
              </a:ext>
            </a:extLst>
          </p:cNvPr>
          <p:cNvSpPr>
            <a:spLocks noGrp="1"/>
          </p:cNvSpPr>
          <p:nvPr>
            <p:ph sz="quarter" idx="4"/>
          </p:nvPr>
        </p:nvSpPr>
        <p:spPr>
          <a:xfrm>
            <a:off x="6172200" y="2505075"/>
            <a:ext cx="5183188"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6">
            <a:extLst>
              <a:ext uri="{FF2B5EF4-FFF2-40B4-BE49-F238E27FC236}">
                <a16:creationId xmlns:a16="http://schemas.microsoft.com/office/drawing/2014/main" id="{A2727810-95CF-F750-4F2B-BFB93452C800}"/>
              </a:ext>
            </a:extLst>
          </p:cNvPr>
          <p:cNvSpPr>
            <a:spLocks noGrp="1"/>
          </p:cNvSpPr>
          <p:nvPr>
            <p:ph type="dt" sz="half" idx="10"/>
          </p:nvPr>
        </p:nvSpPr>
        <p:spPr/>
        <p:txBody>
          <a:bodyPr/>
          <a:lstStyle/>
          <a:p>
            <a:fld id="{35C2B432-C8CF-45AE-AD17-E9A616307E4E}" type="datetimeFigureOut">
              <a:rPr lang="fr-FR" smtClean="0"/>
              <a:t>17/04/2023</a:t>
            </a:fld>
            <a:endParaRPr lang="fr-FR"/>
          </a:p>
        </p:txBody>
      </p:sp>
      <p:sp>
        <p:nvSpPr>
          <p:cNvPr id="8" name="Espace réservé du pied de page 7">
            <a:extLst>
              <a:ext uri="{FF2B5EF4-FFF2-40B4-BE49-F238E27FC236}">
                <a16:creationId xmlns:a16="http://schemas.microsoft.com/office/drawing/2014/main" id="{29F499AD-5E48-EFC0-E322-7147668C1B18}"/>
              </a:ext>
            </a:extLst>
          </p:cNvPr>
          <p:cNvSpPr>
            <a:spLocks noGrp="1"/>
          </p:cNvSpPr>
          <p:nvPr>
            <p:ph type="ftr" sz="quarter" idx="11"/>
          </p:nvPr>
        </p:nvSpPr>
        <p:spPr/>
        <p:txBody>
          <a:bodyPr/>
          <a:lstStyle/>
          <a:p>
            <a:endParaRPr lang="fr-FR"/>
          </a:p>
        </p:txBody>
      </p:sp>
      <p:sp>
        <p:nvSpPr>
          <p:cNvPr id="9" name="Espace réservé du numéro de diapositive 8">
            <a:extLst>
              <a:ext uri="{FF2B5EF4-FFF2-40B4-BE49-F238E27FC236}">
                <a16:creationId xmlns:a16="http://schemas.microsoft.com/office/drawing/2014/main" id="{91289CF8-144E-28A8-D2E8-E6BE7489F158}"/>
              </a:ext>
            </a:extLst>
          </p:cNvPr>
          <p:cNvSpPr>
            <a:spLocks noGrp="1"/>
          </p:cNvSpPr>
          <p:nvPr>
            <p:ph type="sldNum" sz="quarter" idx="12"/>
          </p:nvPr>
        </p:nvSpPr>
        <p:spPr/>
        <p:txBody>
          <a:bodyPr/>
          <a:lstStyle/>
          <a:p>
            <a:fld id="{374650BB-6AA6-42BC-A785-E71A9031B145}" type="slidenum">
              <a:rPr lang="fr-FR" smtClean="0"/>
              <a:t>‹N°›</a:t>
            </a:fld>
            <a:endParaRPr lang="fr-FR"/>
          </a:p>
        </p:txBody>
      </p:sp>
    </p:spTree>
    <p:extLst>
      <p:ext uri="{BB962C8B-B14F-4D97-AF65-F5344CB8AC3E}">
        <p14:creationId xmlns:p14="http://schemas.microsoft.com/office/powerpoint/2010/main" val="863429185"/>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2E231B9-B36D-C3D9-3B2B-B8D5368CE6D9}"/>
              </a:ext>
            </a:extLst>
          </p:cNvPr>
          <p:cNvSpPr>
            <a:spLocks noGrp="1"/>
          </p:cNvSpPr>
          <p:nvPr>
            <p:ph type="title"/>
          </p:nvPr>
        </p:nvSpPr>
        <p:spPr/>
        <p:txBody>
          <a:bodyPr/>
          <a:lstStyle/>
          <a:p>
            <a:r>
              <a:rPr lang="fr-FR"/>
              <a:t>Modifiez le style du titre</a:t>
            </a:r>
          </a:p>
        </p:txBody>
      </p:sp>
      <p:sp>
        <p:nvSpPr>
          <p:cNvPr id="3" name="Espace réservé de la date 2">
            <a:extLst>
              <a:ext uri="{FF2B5EF4-FFF2-40B4-BE49-F238E27FC236}">
                <a16:creationId xmlns:a16="http://schemas.microsoft.com/office/drawing/2014/main" id="{E6CFEAE5-1029-B730-7C8A-CB0DF44F7ED1}"/>
              </a:ext>
            </a:extLst>
          </p:cNvPr>
          <p:cNvSpPr>
            <a:spLocks noGrp="1"/>
          </p:cNvSpPr>
          <p:nvPr>
            <p:ph type="dt" sz="half" idx="10"/>
          </p:nvPr>
        </p:nvSpPr>
        <p:spPr/>
        <p:txBody>
          <a:bodyPr/>
          <a:lstStyle/>
          <a:p>
            <a:fld id="{35C2B432-C8CF-45AE-AD17-E9A616307E4E}" type="datetimeFigureOut">
              <a:rPr lang="fr-FR" smtClean="0"/>
              <a:t>17/04/2023</a:t>
            </a:fld>
            <a:endParaRPr lang="fr-FR"/>
          </a:p>
        </p:txBody>
      </p:sp>
      <p:sp>
        <p:nvSpPr>
          <p:cNvPr id="4" name="Espace réservé du pied de page 3">
            <a:extLst>
              <a:ext uri="{FF2B5EF4-FFF2-40B4-BE49-F238E27FC236}">
                <a16:creationId xmlns:a16="http://schemas.microsoft.com/office/drawing/2014/main" id="{4E2BB6A4-ACA2-7426-713E-0E3D29202231}"/>
              </a:ext>
            </a:extLst>
          </p:cNvPr>
          <p:cNvSpPr>
            <a:spLocks noGrp="1"/>
          </p:cNvSpPr>
          <p:nvPr>
            <p:ph type="ftr" sz="quarter" idx="11"/>
          </p:nvPr>
        </p:nvSpPr>
        <p:spPr/>
        <p:txBody>
          <a:bodyPr/>
          <a:lstStyle/>
          <a:p>
            <a:endParaRPr lang="fr-FR"/>
          </a:p>
        </p:txBody>
      </p:sp>
      <p:sp>
        <p:nvSpPr>
          <p:cNvPr id="5" name="Espace réservé du numéro de diapositive 4">
            <a:extLst>
              <a:ext uri="{FF2B5EF4-FFF2-40B4-BE49-F238E27FC236}">
                <a16:creationId xmlns:a16="http://schemas.microsoft.com/office/drawing/2014/main" id="{119ABC6C-CF7E-27A4-E11D-B331A097E0C0}"/>
              </a:ext>
            </a:extLst>
          </p:cNvPr>
          <p:cNvSpPr>
            <a:spLocks noGrp="1"/>
          </p:cNvSpPr>
          <p:nvPr>
            <p:ph type="sldNum" sz="quarter" idx="12"/>
          </p:nvPr>
        </p:nvSpPr>
        <p:spPr/>
        <p:txBody>
          <a:bodyPr/>
          <a:lstStyle/>
          <a:p>
            <a:fld id="{374650BB-6AA6-42BC-A785-E71A9031B145}" type="slidenum">
              <a:rPr lang="fr-FR" smtClean="0"/>
              <a:t>‹N°›</a:t>
            </a:fld>
            <a:endParaRPr lang="fr-FR"/>
          </a:p>
        </p:txBody>
      </p:sp>
    </p:spTree>
    <p:extLst>
      <p:ext uri="{BB962C8B-B14F-4D97-AF65-F5344CB8AC3E}">
        <p14:creationId xmlns:p14="http://schemas.microsoft.com/office/powerpoint/2010/main" val="743078266"/>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a:extLst>
              <a:ext uri="{FF2B5EF4-FFF2-40B4-BE49-F238E27FC236}">
                <a16:creationId xmlns:a16="http://schemas.microsoft.com/office/drawing/2014/main" id="{83CC3793-B190-2713-5387-B813AD364F0A}"/>
              </a:ext>
            </a:extLst>
          </p:cNvPr>
          <p:cNvSpPr>
            <a:spLocks noGrp="1"/>
          </p:cNvSpPr>
          <p:nvPr>
            <p:ph type="dt" sz="half" idx="10"/>
          </p:nvPr>
        </p:nvSpPr>
        <p:spPr/>
        <p:txBody>
          <a:bodyPr/>
          <a:lstStyle/>
          <a:p>
            <a:fld id="{35C2B432-C8CF-45AE-AD17-E9A616307E4E}" type="datetimeFigureOut">
              <a:rPr lang="fr-FR" smtClean="0"/>
              <a:t>17/04/2023</a:t>
            </a:fld>
            <a:endParaRPr lang="fr-FR"/>
          </a:p>
        </p:txBody>
      </p:sp>
      <p:sp>
        <p:nvSpPr>
          <p:cNvPr id="3" name="Espace réservé du pied de page 2">
            <a:extLst>
              <a:ext uri="{FF2B5EF4-FFF2-40B4-BE49-F238E27FC236}">
                <a16:creationId xmlns:a16="http://schemas.microsoft.com/office/drawing/2014/main" id="{E057AC30-BA2F-918D-9D5F-8EE74AE601BF}"/>
              </a:ext>
            </a:extLst>
          </p:cNvPr>
          <p:cNvSpPr>
            <a:spLocks noGrp="1"/>
          </p:cNvSpPr>
          <p:nvPr>
            <p:ph type="ftr" sz="quarter" idx="11"/>
          </p:nvPr>
        </p:nvSpPr>
        <p:spPr/>
        <p:txBody>
          <a:bodyPr/>
          <a:lstStyle/>
          <a:p>
            <a:endParaRPr lang="fr-FR"/>
          </a:p>
        </p:txBody>
      </p:sp>
      <p:sp>
        <p:nvSpPr>
          <p:cNvPr id="4" name="Espace réservé du numéro de diapositive 3">
            <a:extLst>
              <a:ext uri="{FF2B5EF4-FFF2-40B4-BE49-F238E27FC236}">
                <a16:creationId xmlns:a16="http://schemas.microsoft.com/office/drawing/2014/main" id="{8B3F3C23-37F8-2550-AC31-89BB63BF6771}"/>
              </a:ext>
            </a:extLst>
          </p:cNvPr>
          <p:cNvSpPr>
            <a:spLocks noGrp="1"/>
          </p:cNvSpPr>
          <p:nvPr>
            <p:ph type="sldNum" sz="quarter" idx="12"/>
          </p:nvPr>
        </p:nvSpPr>
        <p:spPr/>
        <p:txBody>
          <a:bodyPr/>
          <a:lstStyle/>
          <a:p>
            <a:fld id="{374650BB-6AA6-42BC-A785-E71A9031B145}" type="slidenum">
              <a:rPr lang="fr-FR" smtClean="0"/>
              <a:t>‹N°›</a:t>
            </a:fld>
            <a:endParaRPr lang="fr-FR"/>
          </a:p>
        </p:txBody>
      </p:sp>
    </p:spTree>
    <p:extLst>
      <p:ext uri="{BB962C8B-B14F-4D97-AF65-F5344CB8AC3E}">
        <p14:creationId xmlns:p14="http://schemas.microsoft.com/office/powerpoint/2010/main" val="4230485344"/>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1DA5422-52A0-415E-94C5-D6FE317FAC55}"/>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du contenu 2">
            <a:extLst>
              <a:ext uri="{FF2B5EF4-FFF2-40B4-BE49-F238E27FC236}">
                <a16:creationId xmlns:a16="http://schemas.microsoft.com/office/drawing/2014/main" id="{1577FCA1-5D39-9E39-EB1C-0C141AC7B5F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a:extLst>
              <a:ext uri="{FF2B5EF4-FFF2-40B4-BE49-F238E27FC236}">
                <a16:creationId xmlns:a16="http://schemas.microsoft.com/office/drawing/2014/main" id="{10B253C1-CC09-A942-2119-8FBC858D3CA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id="{AE86FCB6-F7BC-757B-7B26-B3010AFF6F8C}"/>
              </a:ext>
            </a:extLst>
          </p:cNvPr>
          <p:cNvSpPr>
            <a:spLocks noGrp="1"/>
          </p:cNvSpPr>
          <p:nvPr>
            <p:ph type="dt" sz="half" idx="10"/>
          </p:nvPr>
        </p:nvSpPr>
        <p:spPr/>
        <p:txBody>
          <a:bodyPr/>
          <a:lstStyle/>
          <a:p>
            <a:fld id="{35C2B432-C8CF-45AE-AD17-E9A616307E4E}" type="datetimeFigureOut">
              <a:rPr lang="fr-FR" smtClean="0"/>
              <a:t>17/04/2023</a:t>
            </a:fld>
            <a:endParaRPr lang="fr-FR"/>
          </a:p>
        </p:txBody>
      </p:sp>
      <p:sp>
        <p:nvSpPr>
          <p:cNvPr id="6" name="Espace réservé du pied de page 5">
            <a:extLst>
              <a:ext uri="{FF2B5EF4-FFF2-40B4-BE49-F238E27FC236}">
                <a16:creationId xmlns:a16="http://schemas.microsoft.com/office/drawing/2014/main" id="{13E9101B-C76F-B73A-1811-A0F78EE1DB4F}"/>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37D05445-B937-A8D8-C69A-E26F753E0E5F}"/>
              </a:ext>
            </a:extLst>
          </p:cNvPr>
          <p:cNvSpPr>
            <a:spLocks noGrp="1"/>
          </p:cNvSpPr>
          <p:nvPr>
            <p:ph type="sldNum" sz="quarter" idx="12"/>
          </p:nvPr>
        </p:nvSpPr>
        <p:spPr/>
        <p:txBody>
          <a:bodyPr/>
          <a:lstStyle/>
          <a:p>
            <a:fld id="{374650BB-6AA6-42BC-A785-E71A9031B145}" type="slidenum">
              <a:rPr lang="fr-FR" smtClean="0"/>
              <a:t>‹N°›</a:t>
            </a:fld>
            <a:endParaRPr lang="fr-FR"/>
          </a:p>
        </p:txBody>
      </p:sp>
    </p:spTree>
    <p:extLst>
      <p:ext uri="{BB962C8B-B14F-4D97-AF65-F5344CB8AC3E}">
        <p14:creationId xmlns:p14="http://schemas.microsoft.com/office/powerpoint/2010/main" val="2377310671"/>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EC902C2-8EC0-0933-B488-E792B5F1CD65}"/>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pour une image  2">
            <a:extLst>
              <a:ext uri="{FF2B5EF4-FFF2-40B4-BE49-F238E27FC236}">
                <a16:creationId xmlns:a16="http://schemas.microsoft.com/office/drawing/2014/main" id="{660E9914-75BE-CFAB-86C6-F13710253DF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a:extLst>
              <a:ext uri="{FF2B5EF4-FFF2-40B4-BE49-F238E27FC236}">
                <a16:creationId xmlns:a16="http://schemas.microsoft.com/office/drawing/2014/main" id="{6EA53704-0A7F-8AEF-C3A4-054C929E4B5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id="{03055EE5-E27A-7378-1B0C-2FFCFEC29965}"/>
              </a:ext>
            </a:extLst>
          </p:cNvPr>
          <p:cNvSpPr>
            <a:spLocks noGrp="1"/>
          </p:cNvSpPr>
          <p:nvPr>
            <p:ph type="dt" sz="half" idx="10"/>
          </p:nvPr>
        </p:nvSpPr>
        <p:spPr/>
        <p:txBody>
          <a:bodyPr/>
          <a:lstStyle/>
          <a:p>
            <a:fld id="{35C2B432-C8CF-45AE-AD17-E9A616307E4E}" type="datetimeFigureOut">
              <a:rPr lang="fr-FR" smtClean="0"/>
              <a:t>17/04/2023</a:t>
            </a:fld>
            <a:endParaRPr lang="fr-FR"/>
          </a:p>
        </p:txBody>
      </p:sp>
      <p:sp>
        <p:nvSpPr>
          <p:cNvPr id="6" name="Espace réservé du pied de page 5">
            <a:extLst>
              <a:ext uri="{FF2B5EF4-FFF2-40B4-BE49-F238E27FC236}">
                <a16:creationId xmlns:a16="http://schemas.microsoft.com/office/drawing/2014/main" id="{C4816852-6A2E-BBEE-AF57-85FC41A83C18}"/>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A997F672-AB1B-94C0-B59E-3D7EC4A30C8C}"/>
              </a:ext>
            </a:extLst>
          </p:cNvPr>
          <p:cNvSpPr>
            <a:spLocks noGrp="1"/>
          </p:cNvSpPr>
          <p:nvPr>
            <p:ph type="sldNum" sz="quarter" idx="12"/>
          </p:nvPr>
        </p:nvSpPr>
        <p:spPr/>
        <p:txBody>
          <a:bodyPr/>
          <a:lstStyle/>
          <a:p>
            <a:fld id="{374650BB-6AA6-42BC-A785-E71A9031B145}" type="slidenum">
              <a:rPr lang="fr-FR" smtClean="0"/>
              <a:t>‹N°›</a:t>
            </a:fld>
            <a:endParaRPr lang="fr-FR"/>
          </a:p>
        </p:txBody>
      </p:sp>
    </p:spTree>
    <p:extLst>
      <p:ext uri="{BB962C8B-B14F-4D97-AF65-F5344CB8AC3E}">
        <p14:creationId xmlns:p14="http://schemas.microsoft.com/office/powerpoint/2010/main" val="2823723854"/>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BC3D1DA-42E3-F3A1-A4D4-D5406DDB5446}"/>
              </a:ext>
            </a:extLst>
          </p:cNvPr>
          <p:cNvSpPr>
            <a:spLocks noGrp="1"/>
          </p:cNvSpPr>
          <p:nvPr>
            <p:ph type="title"/>
          </p:nvPr>
        </p:nvSpPr>
        <p:spPr/>
        <p:txBody>
          <a:bodyPr/>
          <a:lstStyle/>
          <a:p>
            <a:r>
              <a:rPr lang="fr-FR"/>
              <a:t>Modifiez le style du titre</a:t>
            </a:r>
          </a:p>
        </p:txBody>
      </p:sp>
      <p:sp>
        <p:nvSpPr>
          <p:cNvPr id="3" name="Espace réservé du texte vertical 2">
            <a:extLst>
              <a:ext uri="{FF2B5EF4-FFF2-40B4-BE49-F238E27FC236}">
                <a16:creationId xmlns:a16="http://schemas.microsoft.com/office/drawing/2014/main" id="{6FB82B3F-B259-023F-BAF0-F635177E320A}"/>
              </a:ext>
            </a:extLst>
          </p:cNvPr>
          <p:cNvSpPr>
            <a:spLocks noGrp="1"/>
          </p:cNvSpPr>
          <p:nvPr>
            <p:ph type="body" orient="vert" idx="1"/>
          </p:nvPr>
        </p:nvSpPr>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5634ABE4-42ED-8317-A2DA-B5F84455F617}"/>
              </a:ext>
            </a:extLst>
          </p:cNvPr>
          <p:cNvSpPr>
            <a:spLocks noGrp="1"/>
          </p:cNvSpPr>
          <p:nvPr>
            <p:ph type="dt" sz="half" idx="10"/>
          </p:nvPr>
        </p:nvSpPr>
        <p:spPr/>
        <p:txBody>
          <a:bodyPr/>
          <a:lstStyle/>
          <a:p>
            <a:fld id="{35C2B432-C8CF-45AE-AD17-E9A616307E4E}" type="datetimeFigureOut">
              <a:rPr lang="fr-FR" smtClean="0"/>
              <a:t>17/04/2023</a:t>
            </a:fld>
            <a:endParaRPr lang="fr-FR"/>
          </a:p>
        </p:txBody>
      </p:sp>
      <p:sp>
        <p:nvSpPr>
          <p:cNvPr id="5" name="Espace réservé du pied de page 4">
            <a:extLst>
              <a:ext uri="{FF2B5EF4-FFF2-40B4-BE49-F238E27FC236}">
                <a16:creationId xmlns:a16="http://schemas.microsoft.com/office/drawing/2014/main" id="{F62E74AF-8010-F12D-8EFC-4B9533FC4B86}"/>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D58E6EEE-3B25-23F1-CA91-C93CFEA74983}"/>
              </a:ext>
            </a:extLst>
          </p:cNvPr>
          <p:cNvSpPr>
            <a:spLocks noGrp="1"/>
          </p:cNvSpPr>
          <p:nvPr>
            <p:ph type="sldNum" sz="quarter" idx="12"/>
          </p:nvPr>
        </p:nvSpPr>
        <p:spPr/>
        <p:txBody>
          <a:bodyPr/>
          <a:lstStyle/>
          <a:p>
            <a:fld id="{374650BB-6AA6-42BC-A785-E71A9031B145}" type="slidenum">
              <a:rPr lang="fr-FR" smtClean="0"/>
              <a:t>‹N°›</a:t>
            </a:fld>
            <a:endParaRPr lang="fr-FR"/>
          </a:p>
        </p:txBody>
      </p:sp>
    </p:spTree>
    <p:extLst>
      <p:ext uri="{BB962C8B-B14F-4D97-AF65-F5344CB8AC3E}">
        <p14:creationId xmlns:p14="http://schemas.microsoft.com/office/powerpoint/2010/main" val="95329111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uverture 5">
    <p:bg>
      <p:bgPr>
        <a:blipFill dpi="0" rotWithShape="1">
          <a:blip r:embed="rId2">
            <a:extLst>
              <a:ext uri="{BEBA8EAE-BF5A-486C-A8C5-ECC9F3942E4B}">
                <a14:imgProps xmlns:a14="http://schemas.microsoft.com/office/drawing/2010/main">
                  <a14:imgLayer r:embed="rId3">
                    <a14:imgEffect>
                      <a14:brightnessContrast bright="-41000"/>
                    </a14:imgEffect>
                  </a14:imgLayer>
                </a14:imgProps>
              </a:ex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7" name="Image 6">
            <a:extLst>
              <a:ext uri="{FF2B5EF4-FFF2-40B4-BE49-F238E27FC236}">
                <a16:creationId xmlns:a16="http://schemas.microsoft.com/office/drawing/2014/main" id="{9C9FC24E-82C5-4BB9-B4EA-203FB96D6FBF}"/>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293099" y="1847629"/>
            <a:ext cx="3028384" cy="3162742"/>
          </a:xfrm>
          <a:prstGeom prst="rect">
            <a:avLst/>
          </a:prstGeom>
        </p:spPr>
      </p:pic>
      <p:sp>
        <p:nvSpPr>
          <p:cNvPr id="11" name="Espace réservé du texte 10">
            <a:extLst>
              <a:ext uri="{FF2B5EF4-FFF2-40B4-BE49-F238E27FC236}">
                <a16:creationId xmlns:a16="http://schemas.microsoft.com/office/drawing/2014/main" id="{83F09CDE-ED27-49F0-A279-CD0C229FB049}"/>
              </a:ext>
            </a:extLst>
          </p:cNvPr>
          <p:cNvSpPr>
            <a:spLocks noGrp="1"/>
          </p:cNvSpPr>
          <p:nvPr>
            <p:ph type="body" sz="quarter" idx="10" hasCustomPrompt="1"/>
          </p:nvPr>
        </p:nvSpPr>
        <p:spPr>
          <a:xfrm>
            <a:off x="4806950" y="2187575"/>
            <a:ext cx="6316679" cy="1855788"/>
          </a:xfrm>
          <a:prstGeom prst="rect">
            <a:avLst/>
          </a:prstGeom>
        </p:spPr>
        <p:txBody>
          <a:bodyPr>
            <a:noAutofit/>
          </a:bodyPr>
          <a:lstStyle>
            <a:lvl1pPr marL="0" indent="0">
              <a:buNone/>
              <a:defRPr sz="7200">
                <a:solidFill>
                  <a:schemeClr val="bg1"/>
                </a:solidFill>
                <a:latin typeface="Futura Condensed BQ" pitchFamily="50" charset="0"/>
              </a:defRPr>
            </a:lvl1pPr>
          </a:lstStyle>
          <a:p>
            <a:pPr lvl="0"/>
            <a:r>
              <a:rPr lang="fr-FR"/>
              <a:t>TITRE DE LA PRÉSENTATION</a:t>
            </a:r>
          </a:p>
        </p:txBody>
      </p:sp>
      <p:sp>
        <p:nvSpPr>
          <p:cNvPr id="13" name="Espace réservé du texte 12">
            <a:extLst>
              <a:ext uri="{FF2B5EF4-FFF2-40B4-BE49-F238E27FC236}">
                <a16:creationId xmlns:a16="http://schemas.microsoft.com/office/drawing/2014/main" id="{99D7F603-58EE-4873-8175-AC7A55EBB586}"/>
              </a:ext>
            </a:extLst>
          </p:cNvPr>
          <p:cNvSpPr>
            <a:spLocks noGrp="1"/>
          </p:cNvSpPr>
          <p:nvPr>
            <p:ph type="body" sz="quarter" idx="11" hasCustomPrompt="1"/>
          </p:nvPr>
        </p:nvSpPr>
        <p:spPr>
          <a:xfrm>
            <a:off x="4806951" y="4298950"/>
            <a:ext cx="6345238" cy="711200"/>
          </a:xfrm>
          <a:prstGeom prst="rect">
            <a:avLst/>
          </a:prstGeom>
        </p:spPr>
        <p:txBody>
          <a:bodyPr>
            <a:normAutofit/>
          </a:bodyPr>
          <a:lstStyle>
            <a:lvl1pPr marL="0" indent="0">
              <a:buNone/>
              <a:defRPr sz="3600">
                <a:solidFill>
                  <a:schemeClr val="bg1"/>
                </a:solidFill>
                <a:latin typeface="Futura Condensed BQ" pitchFamily="50" charset="0"/>
              </a:defRPr>
            </a:lvl1pPr>
          </a:lstStyle>
          <a:p>
            <a:pPr lvl="0"/>
            <a:r>
              <a:rPr lang="fr-FR"/>
              <a:t>SOUS-TITRE DE LA PRÉSENTATION</a:t>
            </a:r>
          </a:p>
        </p:txBody>
      </p:sp>
    </p:spTree>
    <p:extLst>
      <p:ext uri="{BB962C8B-B14F-4D97-AF65-F5344CB8AC3E}">
        <p14:creationId xmlns:p14="http://schemas.microsoft.com/office/powerpoint/2010/main" val="1883192055"/>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a:extLst>
              <a:ext uri="{FF2B5EF4-FFF2-40B4-BE49-F238E27FC236}">
                <a16:creationId xmlns:a16="http://schemas.microsoft.com/office/drawing/2014/main" id="{A8CF36A9-F789-506A-E473-0F7AEE507B1E}"/>
              </a:ext>
            </a:extLst>
          </p:cNvPr>
          <p:cNvSpPr>
            <a:spLocks noGrp="1"/>
          </p:cNvSpPr>
          <p:nvPr>
            <p:ph type="title" orient="vert"/>
          </p:nvPr>
        </p:nvSpPr>
        <p:spPr>
          <a:xfrm>
            <a:off x="8724900" y="365125"/>
            <a:ext cx="2628900" cy="5811838"/>
          </a:xfrm>
        </p:spPr>
        <p:txBody>
          <a:bodyPr vert="eaVert"/>
          <a:lstStyle/>
          <a:p>
            <a:r>
              <a:rPr lang="fr-FR"/>
              <a:t>Modifiez le style du titre</a:t>
            </a:r>
          </a:p>
        </p:txBody>
      </p:sp>
      <p:sp>
        <p:nvSpPr>
          <p:cNvPr id="3" name="Espace réservé du texte vertical 2">
            <a:extLst>
              <a:ext uri="{FF2B5EF4-FFF2-40B4-BE49-F238E27FC236}">
                <a16:creationId xmlns:a16="http://schemas.microsoft.com/office/drawing/2014/main" id="{54650FEB-CEDF-638A-2448-8546F76201BF}"/>
              </a:ext>
            </a:extLst>
          </p:cNvPr>
          <p:cNvSpPr>
            <a:spLocks noGrp="1"/>
          </p:cNvSpPr>
          <p:nvPr>
            <p:ph type="body" orient="vert" idx="1"/>
          </p:nvPr>
        </p:nvSpPr>
        <p:spPr>
          <a:xfrm>
            <a:off x="838200" y="365125"/>
            <a:ext cx="7734300" cy="5811838"/>
          </a:xfrm>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DE1D6BA5-A5AF-02CC-A3DD-D79ADE4BF9BB}"/>
              </a:ext>
            </a:extLst>
          </p:cNvPr>
          <p:cNvSpPr>
            <a:spLocks noGrp="1"/>
          </p:cNvSpPr>
          <p:nvPr>
            <p:ph type="dt" sz="half" idx="10"/>
          </p:nvPr>
        </p:nvSpPr>
        <p:spPr/>
        <p:txBody>
          <a:bodyPr/>
          <a:lstStyle/>
          <a:p>
            <a:fld id="{35C2B432-C8CF-45AE-AD17-E9A616307E4E}" type="datetimeFigureOut">
              <a:rPr lang="fr-FR" smtClean="0"/>
              <a:t>17/04/2023</a:t>
            </a:fld>
            <a:endParaRPr lang="fr-FR"/>
          </a:p>
        </p:txBody>
      </p:sp>
      <p:sp>
        <p:nvSpPr>
          <p:cNvPr id="5" name="Espace réservé du pied de page 4">
            <a:extLst>
              <a:ext uri="{FF2B5EF4-FFF2-40B4-BE49-F238E27FC236}">
                <a16:creationId xmlns:a16="http://schemas.microsoft.com/office/drawing/2014/main" id="{9B7B9439-776A-AA07-691E-980DBB4D07E9}"/>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A18DBF70-51B9-F37F-7D36-4686F6D2BCE8}"/>
              </a:ext>
            </a:extLst>
          </p:cNvPr>
          <p:cNvSpPr>
            <a:spLocks noGrp="1"/>
          </p:cNvSpPr>
          <p:nvPr>
            <p:ph type="sldNum" sz="quarter" idx="12"/>
          </p:nvPr>
        </p:nvSpPr>
        <p:spPr/>
        <p:txBody>
          <a:bodyPr/>
          <a:lstStyle/>
          <a:p>
            <a:fld id="{374650BB-6AA6-42BC-A785-E71A9031B145}" type="slidenum">
              <a:rPr lang="fr-FR" smtClean="0"/>
              <a:t>‹N°›</a:t>
            </a:fld>
            <a:endParaRPr lang="fr-FR"/>
          </a:p>
        </p:txBody>
      </p:sp>
    </p:spTree>
    <p:extLst>
      <p:ext uri="{BB962C8B-B14F-4D97-AF65-F5344CB8AC3E}">
        <p14:creationId xmlns:p14="http://schemas.microsoft.com/office/powerpoint/2010/main" val="865617420"/>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94FB798-4625-C6F5-932C-7A280A4DD29E}"/>
              </a:ext>
            </a:extLst>
          </p:cNvPr>
          <p:cNvSpPr>
            <a:spLocks noGrp="1"/>
          </p:cNvSpPr>
          <p:nvPr>
            <p:ph type="ctrTitle"/>
          </p:nvPr>
        </p:nvSpPr>
        <p:spPr>
          <a:xfrm>
            <a:off x="1524000" y="1122363"/>
            <a:ext cx="9144000" cy="2387600"/>
          </a:xfrm>
        </p:spPr>
        <p:txBody>
          <a:bodyPr anchor="b"/>
          <a:lstStyle>
            <a:lvl1pPr algn="ctr">
              <a:defRPr sz="6000"/>
            </a:lvl1pPr>
          </a:lstStyle>
          <a:p>
            <a:r>
              <a:rPr lang="fr-FR"/>
              <a:t>Modifiez le style du titre</a:t>
            </a:r>
          </a:p>
        </p:txBody>
      </p:sp>
      <p:sp>
        <p:nvSpPr>
          <p:cNvPr id="3" name="Sous-titre 2">
            <a:extLst>
              <a:ext uri="{FF2B5EF4-FFF2-40B4-BE49-F238E27FC236}">
                <a16:creationId xmlns:a16="http://schemas.microsoft.com/office/drawing/2014/main" id="{4E9A7689-BF8C-3CA4-63D8-225A4A6BC01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p>
        </p:txBody>
      </p:sp>
      <p:sp>
        <p:nvSpPr>
          <p:cNvPr id="4" name="Espace réservé de la date 3">
            <a:extLst>
              <a:ext uri="{FF2B5EF4-FFF2-40B4-BE49-F238E27FC236}">
                <a16:creationId xmlns:a16="http://schemas.microsoft.com/office/drawing/2014/main" id="{BBB1A0C9-853B-911F-3E4B-727560153255}"/>
              </a:ext>
            </a:extLst>
          </p:cNvPr>
          <p:cNvSpPr>
            <a:spLocks noGrp="1"/>
          </p:cNvSpPr>
          <p:nvPr>
            <p:ph type="dt" sz="half" idx="10"/>
          </p:nvPr>
        </p:nvSpPr>
        <p:spPr/>
        <p:txBody>
          <a:bodyPr/>
          <a:lstStyle/>
          <a:p>
            <a:fld id="{C26C8616-6FEE-471F-B33C-D24C8EA0BCDC}" type="datetimeFigureOut">
              <a:rPr lang="fr-FR" smtClean="0"/>
              <a:t>17/04/2023</a:t>
            </a:fld>
            <a:endParaRPr lang="fr-FR"/>
          </a:p>
        </p:txBody>
      </p:sp>
      <p:sp>
        <p:nvSpPr>
          <p:cNvPr id="5" name="Espace réservé du pied de page 4">
            <a:extLst>
              <a:ext uri="{FF2B5EF4-FFF2-40B4-BE49-F238E27FC236}">
                <a16:creationId xmlns:a16="http://schemas.microsoft.com/office/drawing/2014/main" id="{B78A6879-A327-17B3-6730-CA3689305831}"/>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5396C688-BE4D-3F24-493F-5134F1D842CC}"/>
              </a:ext>
            </a:extLst>
          </p:cNvPr>
          <p:cNvSpPr>
            <a:spLocks noGrp="1"/>
          </p:cNvSpPr>
          <p:nvPr>
            <p:ph type="sldNum" sz="quarter" idx="12"/>
          </p:nvPr>
        </p:nvSpPr>
        <p:spPr/>
        <p:txBody>
          <a:bodyPr/>
          <a:lstStyle/>
          <a:p>
            <a:fld id="{331A2D43-48E9-4362-81F6-BD2EE5D40DE9}" type="slidenum">
              <a:rPr lang="fr-FR" smtClean="0"/>
              <a:t>‹N°›</a:t>
            </a:fld>
            <a:endParaRPr lang="fr-FR"/>
          </a:p>
        </p:txBody>
      </p:sp>
    </p:spTree>
    <p:extLst>
      <p:ext uri="{BB962C8B-B14F-4D97-AF65-F5344CB8AC3E}">
        <p14:creationId xmlns:p14="http://schemas.microsoft.com/office/powerpoint/2010/main" val="3431868193"/>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EEAAED5-C8A2-384E-B3B8-01B65F02C08F}"/>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8A7C9092-05A2-5BD1-8BB9-D05BB81C6C9D}"/>
              </a:ext>
            </a:extLst>
          </p:cNvPr>
          <p:cNvSpPr>
            <a:spLocks noGrp="1"/>
          </p:cNvSpPr>
          <p:nvPr>
            <p:ph idx="1"/>
          </p:nvPr>
        </p:nvSpPr>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9D4FE487-540C-1B45-C494-3FB0BD92BADC}"/>
              </a:ext>
            </a:extLst>
          </p:cNvPr>
          <p:cNvSpPr>
            <a:spLocks noGrp="1"/>
          </p:cNvSpPr>
          <p:nvPr>
            <p:ph type="dt" sz="half" idx="10"/>
          </p:nvPr>
        </p:nvSpPr>
        <p:spPr/>
        <p:txBody>
          <a:bodyPr/>
          <a:lstStyle/>
          <a:p>
            <a:fld id="{C26C8616-6FEE-471F-B33C-D24C8EA0BCDC}" type="datetimeFigureOut">
              <a:rPr lang="fr-FR" smtClean="0"/>
              <a:t>17/04/2023</a:t>
            </a:fld>
            <a:endParaRPr lang="fr-FR"/>
          </a:p>
        </p:txBody>
      </p:sp>
      <p:sp>
        <p:nvSpPr>
          <p:cNvPr id="5" name="Espace réservé du pied de page 4">
            <a:extLst>
              <a:ext uri="{FF2B5EF4-FFF2-40B4-BE49-F238E27FC236}">
                <a16:creationId xmlns:a16="http://schemas.microsoft.com/office/drawing/2014/main" id="{4A07883C-527A-53F9-0C64-7AC245052F68}"/>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8D16AB99-0CFD-F7CE-81CF-81E574EB4D94}"/>
              </a:ext>
            </a:extLst>
          </p:cNvPr>
          <p:cNvSpPr>
            <a:spLocks noGrp="1"/>
          </p:cNvSpPr>
          <p:nvPr>
            <p:ph type="sldNum" sz="quarter" idx="12"/>
          </p:nvPr>
        </p:nvSpPr>
        <p:spPr/>
        <p:txBody>
          <a:bodyPr/>
          <a:lstStyle/>
          <a:p>
            <a:fld id="{331A2D43-48E9-4362-81F6-BD2EE5D40DE9}" type="slidenum">
              <a:rPr lang="fr-FR" smtClean="0"/>
              <a:t>‹N°›</a:t>
            </a:fld>
            <a:endParaRPr lang="fr-FR"/>
          </a:p>
        </p:txBody>
      </p:sp>
    </p:spTree>
    <p:extLst>
      <p:ext uri="{BB962C8B-B14F-4D97-AF65-F5344CB8AC3E}">
        <p14:creationId xmlns:p14="http://schemas.microsoft.com/office/powerpoint/2010/main" val="395326361"/>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20489DF-8114-702D-DA39-C66C34F2552E}"/>
              </a:ext>
            </a:extLst>
          </p:cNvPr>
          <p:cNvSpPr>
            <a:spLocks noGrp="1"/>
          </p:cNvSpPr>
          <p:nvPr>
            <p:ph type="title"/>
          </p:nvPr>
        </p:nvSpPr>
        <p:spPr>
          <a:xfrm>
            <a:off x="831850" y="1709738"/>
            <a:ext cx="10515600" cy="2852737"/>
          </a:xfrm>
        </p:spPr>
        <p:txBody>
          <a:bodyPr anchor="b"/>
          <a:lstStyle>
            <a:lvl1pPr>
              <a:defRPr sz="6000"/>
            </a:lvl1pPr>
          </a:lstStyle>
          <a:p>
            <a:r>
              <a:rPr lang="fr-FR"/>
              <a:t>Modifiez le style du titre</a:t>
            </a:r>
          </a:p>
        </p:txBody>
      </p:sp>
      <p:sp>
        <p:nvSpPr>
          <p:cNvPr id="3" name="Espace réservé du texte 2">
            <a:extLst>
              <a:ext uri="{FF2B5EF4-FFF2-40B4-BE49-F238E27FC236}">
                <a16:creationId xmlns:a16="http://schemas.microsoft.com/office/drawing/2014/main" id="{B8D0973B-C290-AB99-C89D-8E1FACEAEE0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a:t>Cliquez pour modifier les styles du texte du masque</a:t>
            </a:r>
          </a:p>
        </p:txBody>
      </p:sp>
      <p:sp>
        <p:nvSpPr>
          <p:cNvPr id="4" name="Espace réservé de la date 3">
            <a:extLst>
              <a:ext uri="{FF2B5EF4-FFF2-40B4-BE49-F238E27FC236}">
                <a16:creationId xmlns:a16="http://schemas.microsoft.com/office/drawing/2014/main" id="{D2B7ADC1-3FBA-B319-75C9-A624911BB644}"/>
              </a:ext>
            </a:extLst>
          </p:cNvPr>
          <p:cNvSpPr>
            <a:spLocks noGrp="1"/>
          </p:cNvSpPr>
          <p:nvPr>
            <p:ph type="dt" sz="half" idx="10"/>
          </p:nvPr>
        </p:nvSpPr>
        <p:spPr/>
        <p:txBody>
          <a:bodyPr/>
          <a:lstStyle/>
          <a:p>
            <a:fld id="{C26C8616-6FEE-471F-B33C-D24C8EA0BCDC}" type="datetimeFigureOut">
              <a:rPr lang="fr-FR" smtClean="0"/>
              <a:t>17/04/2023</a:t>
            </a:fld>
            <a:endParaRPr lang="fr-FR"/>
          </a:p>
        </p:txBody>
      </p:sp>
      <p:sp>
        <p:nvSpPr>
          <p:cNvPr id="5" name="Espace réservé du pied de page 4">
            <a:extLst>
              <a:ext uri="{FF2B5EF4-FFF2-40B4-BE49-F238E27FC236}">
                <a16:creationId xmlns:a16="http://schemas.microsoft.com/office/drawing/2014/main" id="{38BDB4B6-8EE2-BE6E-C2FE-79B742D548AD}"/>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05AE98D2-9E70-4928-5DA9-3EF6286D5EA0}"/>
              </a:ext>
            </a:extLst>
          </p:cNvPr>
          <p:cNvSpPr>
            <a:spLocks noGrp="1"/>
          </p:cNvSpPr>
          <p:nvPr>
            <p:ph type="sldNum" sz="quarter" idx="12"/>
          </p:nvPr>
        </p:nvSpPr>
        <p:spPr/>
        <p:txBody>
          <a:bodyPr/>
          <a:lstStyle/>
          <a:p>
            <a:fld id="{331A2D43-48E9-4362-81F6-BD2EE5D40DE9}" type="slidenum">
              <a:rPr lang="fr-FR" smtClean="0"/>
              <a:t>‹N°›</a:t>
            </a:fld>
            <a:endParaRPr lang="fr-FR"/>
          </a:p>
        </p:txBody>
      </p:sp>
    </p:spTree>
    <p:extLst>
      <p:ext uri="{BB962C8B-B14F-4D97-AF65-F5344CB8AC3E}">
        <p14:creationId xmlns:p14="http://schemas.microsoft.com/office/powerpoint/2010/main" val="1136858195"/>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69C41F4-9EEC-5607-A7CB-6E271B5CF8B9}"/>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9282271F-2BC1-D225-0D56-C9DE48B051A1}"/>
              </a:ext>
            </a:extLst>
          </p:cNvPr>
          <p:cNvSpPr>
            <a:spLocks noGrp="1"/>
          </p:cNvSpPr>
          <p:nvPr>
            <p:ph sz="half" idx="1"/>
          </p:nvPr>
        </p:nvSpPr>
        <p:spPr>
          <a:xfrm>
            <a:off x="838200" y="1825625"/>
            <a:ext cx="51816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a:extLst>
              <a:ext uri="{FF2B5EF4-FFF2-40B4-BE49-F238E27FC236}">
                <a16:creationId xmlns:a16="http://schemas.microsoft.com/office/drawing/2014/main" id="{6B9C3067-1CD3-E597-E754-801F1141C470}"/>
              </a:ext>
            </a:extLst>
          </p:cNvPr>
          <p:cNvSpPr>
            <a:spLocks noGrp="1"/>
          </p:cNvSpPr>
          <p:nvPr>
            <p:ph sz="half" idx="2"/>
          </p:nvPr>
        </p:nvSpPr>
        <p:spPr>
          <a:xfrm>
            <a:off x="6172200" y="1825625"/>
            <a:ext cx="51816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e la date 4">
            <a:extLst>
              <a:ext uri="{FF2B5EF4-FFF2-40B4-BE49-F238E27FC236}">
                <a16:creationId xmlns:a16="http://schemas.microsoft.com/office/drawing/2014/main" id="{7701852F-C719-A3E5-3E01-99A45164536C}"/>
              </a:ext>
            </a:extLst>
          </p:cNvPr>
          <p:cNvSpPr>
            <a:spLocks noGrp="1"/>
          </p:cNvSpPr>
          <p:nvPr>
            <p:ph type="dt" sz="half" idx="10"/>
          </p:nvPr>
        </p:nvSpPr>
        <p:spPr/>
        <p:txBody>
          <a:bodyPr/>
          <a:lstStyle/>
          <a:p>
            <a:fld id="{C26C8616-6FEE-471F-B33C-D24C8EA0BCDC}" type="datetimeFigureOut">
              <a:rPr lang="fr-FR" smtClean="0"/>
              <a:t>17/04/2023</a:t>
            </a:fld>
            <a:endParaRPr lang="fr-FR"/>
          </a:p>
        </p:txBody>
      </p:sp>
      <p:sp>
        <p:nvSpPr>
          <p:cNvPr id="6" name="Espace réservé du pied de page 5">
            <a:extLst>
              <a:ext uri="{FF2B5EF4-FFF2-40B4-BE49-F238E27FC236}">
                <a16:creationId xmlns:a16="http://schemas.microsoft.com/office/drawing/2014/main" id="{26B1EEDF-7199-48C2-8F19-75D656AD93D1}"/>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0A3A19C9-E16A-1C24-391E-61D11CDA4C83}"/>
              </a:ext>
            </a:extLst>
          </p:cNvPr>
          <p:cNvSpPr>
            <a:spLocks noGrp="1"/>
          </p:cNvSpPr>
          <p:nvPr>
            <p:ph type="sldNum" sz="quarter" idx="12"/>
          </p:nvPr>
        </p:nvSpPr>
        <p:spPr/>
        <p:txBody>
          <a:bodyPr/>
          <a:lstStyle/>
          <a:p>
            <a:fld id="{331A2D43-48E9-4362-81F6-BD2EE5D40DE9}" type="slidenum">
              <a:rPr lang="fr-FR" smtClean="0"/>
              <a:t>‹N°›</a:t>
            </a:fld>
            <a:endParaRPr lang="fr-FR"/>
          </a:p>
        </p:txBody>
      </p:sp>
    </p:spTree>
    <p:extLst>
      <p:ext uri="{BB962C8B-B14F-4D97-AF65-F5344CB8AC3E}">
        <p14:creationId xmlns:p14="http://schemas.microsoft.com/office/powerpoint/2010/main" val="3476756970"/>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8C71F35-F9B3-2925-A800-55E18ED6BCCE}"/>
              </a:ext>
            </a:extLst>
          </p:cNvPr>
          <p:cNvSpPr>
            <a:spLocks noGrp="1"/>
          </p:cNvSpPr>
          <p:nvPr>
            <p:ph type="title"/>
          </p:nvPr>
        </p:nvSpPr>
        <p:spPr>
          <a:xfrm>
            <a:off x="839788" y="365125"/>
            <a:ext cx="10515600" cy="1325563"/>
          </a:xfrm>
        </p:spPr>
        <p:txBody>
          <a:bodyPr/>
          <a:lstStyle/>
          <a:p>
            <a:r>
              <a:rPr lang="fr-FR"/>
              <a:t>Modifiez le style du titre</a:t>
            </a:r>
          </a:p>
        </p:txBody>
      </p:sp>
      <p:sp>
        <p:nvSpPr>
          <p:cNvPr id="3" name="Espace réservé du texte 2">
            <a:extLst>
              <a:ext uri="{FF2B5EF4-FFF2-40B4-BE49-F238E27FC236}">
                <a16:creationId xmlns:a16="http://schemas.microsoft.com/office/drawing/2014/main" id="{5D06EEA1-4576-2683-53D8-FA21066BD40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4" name="Espace réservé du contenu 3">
            <a:extLst>
              <a:ext uri="{FF2B5EF4-FFF2-40B4-BE49-F238E27FC236}">
                <a16:creationId xmlns:a16="http://schemas.microsoft.com/office/drawing/2014/main" id="{26149C47-C630-3F60-71D4-BF9098948FEB}"/>
              </a:ext>
            </a:extLst>
          </p:cNvPr>
          <p:cNvSpPr>
            <a:spLocks noGrp="1"/>
          </p:cNvSpPr>
          <p:nvPr>
            <p:ph sz="half" idx="2"/>
          </p:nvPr>
        </p:nvSpPr>
        <p:spPr>
          <a:xfrm>
            <a:off x="839788" y="2505075"/>
            <a:ext cx="5157787"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a:extLst>
              <a:ext uri="{FF2B5EF4-FFF2-40B4-BE49-F238E27FC236}">
                <a16:creationId xmlns:a16="http://schemas.microsoft.com/office/drawing/2014/main" id="{0880F333-53B3-254E-B041-12130664963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6" name="Espace réservé du contenu 5">
            <a:extLst>
              <a:ext uri="{FF2B5EF4-FFF2-40B4-BE49-F238E27FC236}">
                <a16:creationId xmlns:a16="http://schemas.microsoft.com/office/drawing/2014/main" id="{5DEFF052-B767-B96C-9486-F82420142DCD}"/>
              </a:ext>
            </a:extLst>
          </p:cNvPr>
          <p:cNvSpPr>
            <a:spLocks noGrp="1"/>
          </p:cNvSpPr>
          <p:nvPr>
            <p:ph sz="quarter" idx="4"/>
          </p:nvPr>
        </p:nvSpPr>
        <p:spPr>
          <a:xfrm>
            <a:off x="6172200" y="2505075"/>
            <a:ext cx="5183188"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6">
            <a:extLst>
              <a:ext uri="{FF2B5EF4-FFF2-40B4-BE49-F238E27FC236}">
                <a16:creationId xmlns:a16="http://schemas.microsoft.com/office/drawing/2014/main" id="{EA917166-71DF-4091-1632-1A98239088FF}"/>
              </a:ext>
            </a:extLst>
          </p:cNvPr>
          <p:cNvSpPr>
            <a:spLocks noGrp="1"/>
          </p:cNvSpPr>
          <p:nvPr>
            <p:ph type="dt" sz="half" idx="10"/>
          </p:nvPr>
        </p:nvSpPr>
        <p:spPr/>
        <p:txBody>
          <a:bodyPr/>
          <a:lstStyle/>
          <a:p>
            <a:fld id="{C26C8616-6FEE-471F-B33C-D24C8EA0BCDC}" type="datetimeFigureOut">
              <a:rPr lang="fr-FR" smtClean="0"/>
              <a:t>17/04/2023</a:t>
            </a:fld>
            <a:endParaRPr lang="fr-FR"/>
          </a:p>
        </p:txBody>
      </p:sp>
      <p:sp>
        <p:nvSpPr>
          <p:cNvPr id="8" name="Espace réservé du pied de page 7">
            <a:extLst>
              <a:ext uri="{FF2B5EF4-FFF2-40B4-BE49-F238E27FC236}">
                <a16:creationId xmlns:a16="http://schemas.microsoft.com/office/drawing/2014/main" id="{BF5AD8CC-AFE3-8D8E-047D-2496CF24964D}"/>
              </a:ext>
            </a:extLst>
          </p:cNvPr>
          <p:cNvSpPr>
            <a:spLocks noGrp="1"/>
          </p:cNvSpPr>
          <p:nvPr>
            <p:ph type="ftr" sz="quarter" idx="11"/>
          </p:nvPr>
        </p:nvSpPr>
        <p:spPr/>
        <p:txBody>
          <a:bodyPr/>
          <a:lstStyle/>
          <a:p>
            <a:endParaRPr lang="fr-FR"/>
          </a:p>
        </p:txBody>
      </p:sp>
      <p:sp>
        <p:nvSpPr>
          <p:cNvPr id="9" name="Espace réservé du numéro de diapositive 8">
            <a:extLst>
              <a:ext uri="{FF2B5EF4-FFF2-40B4-BE49-F238E27FC236}">
                <a16:creationId xmlns:a16="http://schemas.microsoft.com/office/drawing/2014/main" id="{BD16DFA8-B397-9385-50B9-7DC836FCC686}"/>
              </a:ext>
            </a:extLst>
          </p:cNvPr>
          <p:cNvSpPr>
            <a:spLocks noGrp="1"/>
          </p:cNvSpPr>
          <p:nvPr>
            <p:ph type="sldNum" sz="quarter" idx="12"/>
          </p:nvPr>
        </p:nvSpPr>
        <p:spPr/>
        <p:txBody>
          <a:bodyPr/>
          <a:lstStyle/>
          <a:p>
            <a:fld id="{331A2D43-48E9-4362-81F6-BD2EE5D40DE9}" type="slidenum">
              <a:rPr lang="fr-FR" smtClean="0"/>
              <a:t>‹N°›</a:t>
            </a:fld>
            <a:endParaRPr lang="fr-FR"/>
          </a:p>
        </p:txBody>
      </p:sp>
    </p:spTree>
    <p:extLst>
      <p:ext uri="{BB962C8B-B14F-4D97-AF65-F5344CB8AC3E}">
        <p14:creationId xmlns:p14="http://schemas.microsoft.com/office/powerpoint/2010/main" val="1470824285"/>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4A15EFD-75D8-A627-BE8E-9EDBCF0C21BD}"/>
              </a:ext>
            </a:extLst>
          </p:cNvPr>
          <p:cNvSpPr>
            <a:spLocks noGrp="1"/>
          </p:cNvSpPr>
          <p:nvPr>
            <p:ph type="title"/>
          </p:nvPr>
        </p:nvSpPr>
        <p:spPr/>
        <p:txBody>
          <a:bodyPr/>
          <a:lstStyle/>
          <a:p>
            <a:r>
              <a:rPr lang="fr-FR"/>
              <a:t>Modifiez le style du titre</a:t>
            </a:r>
          </a:p>
        </p:txBody>
      </p:sp>
      <p:sp>
        <p:nvSpPr>
          <p:cNvPr id="3" name="Espace réservé de la date 2">
            <a:extLst>
              <a:ext uri="{FF2B5EF4-FFF2-40B4-BE49-F238E27FC236}">
                <a16:creationId xmlns:a16="http://schemas.microsoft.com/office/drawing/2014/main" id="{79291BA7-E471-993D-0A9E-C052EC30AF71}"/>
              </a:ext>
            </a:extLst>
          </p:cNvPr>
          <p:cNvSpPr>
            <a:spLocks noGrp="1"/>
          </p:cNvSpPr>
          <p:nvPr>
            <p:ph type="dt" sz="half" idx="10"/>
          </p:nvPr>
        </p:nvSpPr>
        <p:spPr/>
        <p:txBody>
          <a:bodyPr/>
          <a:lstStyle/>
          <a:p>
            <a:fld id="{C26C8616-6FEE-471F-B33C-D24C8EA0BCDC}" type="datetimeFigureOut">
              <a:rPr lang="fr-FR" smtClean="0"/>
              <a:t>17/04/2023</a:t>
            </a:fld>
            <a:endParaRPr lang="fr-FR"/>
          </a:p>
        </p:txBody>
      </p:sp>
      <p:sp>
        <p:nvSpPr>
          <p:cNvPr id="4" name="Espace réservé du pied de page 3">
            <a:extLst>
              <a:ext uri="{FF2B5EF4-FFF2-40B4-BE49-F238E27FC236}">
                <a16:creationId xmlns:a16="http://schemas.microsoft.com/office/drawing/2014/main" id="{7ED91380-9A47-27E0-6948-241F0DDE3698}"/>
              </a:ext>
            </a:extLst>
          </p:cNvPr>
          <p:cNvSpPr>
            <a:spLocks noGrp="1"/>
          </p:cNvSpPr>
          <p:nvPr>
            <p:ph type="ftr" sz="quarter" idx="11"/>
          </p:nvPr>
        </p:nvSpPr>
        <p:spPr/>
        <p:txBody>
          <a:bodyPr/>
          <a:lstStyle/>
          <a:p>
            <a:endParaRPr lang="fr-FR"/>
          </a:p>
        </p:txBody>
      </p:sp>
      <p:sp>
        <p:nvSpPr>
          <p:cNvPr id="5" name="Espace réservé du numéro de diapositive 4">
            <a:extLst>
              <a:ext uri="{FF2B5EF4-FFF2-40B4-BE49-F238E27FC236}">
                <a16:creationId xmlns:a16="http://schemas.microsoft.com/office/drawing/2014/main" id="{12D74A4C-C817-235D-4E37-0E315B12F781}"/>
              </a:ext>
            </a:extLst>
          </p:cNvPr>
          <p:cNvSpPr>
            <a:spLocks noGrp="1"/>
          </p:cNvSpPr>
          <p:nvPr>
            <p:ph type="sldNum" sz="quarter" idx="12"/>
          </p:nvPr>
        </p:nvSpPr>
        <p:spPr/>
        <p:txBody>
          <a:bodyPr/>
          <a:lstStyle/>
          <a:p>
            <a:fld id="{331A2D43-48E9-4362-81F6-BD2EE5D40DE9}" type="slidenum">
              <a:rPr lang="fr-FR" smtClean="0"/>
              <a:t>‹N°›</a:t>
            </a:fld>
            <a:endParaRPr lang="fr-FR"/>
          </a:p>
        </p:txBody>
      </p:sp>
    </p:spTree>
    <p:extLst>
      <p:ext uri="{BB962C8B-B14F-4D97-AF65-F5344CB8AC3E}">
        <p14:creationId xmlns:p14="http://schemas.microsoft.com/office/powerpoint/2010/main" val="3365569240"/>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a:extLst>
              <a:ext uri="{FF2B5EF4-FFF2-40B4-BE49-F238E27FC236}">
                <a16:creationId xmlns:a16="http://schemas.microsoft.com/office/drawing/2014/main" id="{47F96F19-AA6A-BA54-39D1-D9AFC3193C66}"/>
              </a:ext>
            </a:extLst>
          </p:cNvPr>
          <p:cNvSpPr>
            <a:spLocks noGrp="1"/>
          </p:cNvSpPr>
          <p:nvPr>
            <p:ph type="dt" sz="half" idx="10"/>
          </p:nvPr>
        </p:nvSpPr>
        <p:spPr/>
        <p:txBody>
          <a:bodyPr/>
          <a:lstStyle/>
          <a:p>
            <a:fld id="{C26C8616-6FEE-471F-B33C-D24C8EA0BCDC}" type="datetimeFigureOut">
              <a:rPr lang="fr-FR" smtClean="0"/>
              <a:t>17/04/2023</a:t>
            </a:fld>
            <a:endParaRPr lang="fr-FR"/>
          </a:p>
        </p:txBody>
      </p:sp>
      <p:sp>
        <p:nvSpPr>
          <p:cNvPr id="3" name="Espace réservé du pied de page 2">
            <a:extLst>
              <a:ext uri="{FF2B5EF4-FFF2-40B4-BE49-F238E27FC236}">
                <a16:creationId xmlns:a16="http://schemas.microsoft.com/office/drawing/2014/main" id="{BC0524B6-B2CD-0743-E237-D4A14F881857}"/>
              </a:ext>
            </a:extLst>
          </p:cNvPr>
          <p:cNvSpPr>
            <a:spLocks noGrp="1"/>
          </p:cNvSpPr>
          <p:nvPr>
            <p:ph type="ftr" sz="quarter" idx="11"/>
          </p:nvPr>
        </p:nvSpPr>
        <p:spPr/>
        <p:txBody>
          <a:bodyPr/>
          <a:lstStyle/>
          <a:p>
            <a:endParaRPr lang="fr-FR"/>
          </a:p>
        </p:txBody>
      </p:sp>
      <p:sp>
        <p:nvSpPr>
          <p:cNvPr id="4" name="Espace réservé du numéro de diapositive 3">
            <a:extLst>
              <a:ext uri="{FF2B5EF4-FFF2-40B4-BE49-F238E27FC236}">
                <a16:creationId xmlns:a16="http://schemas.microsoft.com/office/drawing/2014/main" id="{83DDF0C5-17E3-7D36-6178-F6CD7FACD16D}"/>
              </a:ext>
            </a:extLst>
          </p:cNvPr>
          <p:cNvSpPr>
            <a:spLocks noGrp="1"/>
          </p:cNvSpPr>
          <p:nvPr>
            <p:ph type="sldNum" sz="quarter" idx="12"/>
          </p:nvPr>
        </p:nvSpPr>
        <p:spPr/>
        <p:txBody>
          <a:bodyPr/>
          <a:lstStyle/>
          <a:p>
            <a:fld id="{331A2D43-48E9-4362-81F6-BD2EE5D40DE9}" type="slidenum">
              <a:rPr lang="fr-FR" smtClean="0"/>
              <a:t>‹N°›</a:t>
            </a:fld>
            <a:endParaRPr lang="fr-FR"/>
          </a:p>
        </p:txBody>
      </p:sp>
    </p:spTree>
    <p:extLst>
      <p:ext uri="{BB962C8B-B14F-4D97-AF65-F5344CB8AC3E}">
        <p14:creationId xmlns:p14="http://schemas.microsoft.com/office/powerpoint/2010/main" val="17558451"/>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77AA56D-6750-CFE8-F4B2-B94836A994E7}"/>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du contenu 2">
            <a:extLst>
              <a:ext uri="{FF2B5EF4-FFF2-40B4-BE49-F238E27FC236}">
                <a16:creationId xmlns:a16="http://schemas.microsoft.com/office/drawing/2014/main" id="{7892F75B-F456-1B92-EE87-C30D305E0DD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a:extLst>
              <a:ext uri="{FF2B5EF4-FFF2-40B4-BE49-F238E27FC236}">
                <a16:creationId xmlns:a16="http://schemas.microsoft.com/office/drawing/2014/main" id="{F63A7E19-E0C9-D3D9-CB8F-4797FE95771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id="{621B1B4A-99A3-BC64-D4D3-0ECC825460C6}"/>
              </a:ext>
            </a:extLst>
          </p:cNvPr>
          <p:cNvSpPr>
            <a:spLocks noGrp="1"/>
          </p:cNvSpPr>
          <p:nvPr>
            <p:ph type="dt" sz="half" idx="10"/>
          </p:nvPr>
        </p:nvSpPr>
        <p:spPr/>
        <p:txBody>
          <a:bodyPr/>
          <a:lstStyle/>
          <a:p>
            <a:fld id="{C26C8616-6FEE-471F-B33C-D24C8EA0BCDC}" type="datetimeFigureOut">
              <a:rPr lang="fr-FR" smtClean="0"/>
              <a:t>17/04/2023</a:t>
            </a:fld>
            <a:endParaRPr lang="fr-FR"/>
          </a:p>
        </p:txBody>
      </p:sp>
      <p:sp>
        <p:nvSpPr>
          <p:cNvPr id="6" name="Espace réservé du pied de page 5">
            <a:extLst>
              <a:ext uri="{FF2B5EF4-FFF2-40B4-BE49-F238E27FC236}">
                <a16:creationId xmlns:a16="http://schemas.microsoft.com/office/drawing/2014/main" id="{CD5EBFFA-94E8-6A5C-EC01-EE8B4AC7B22C}"/>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E49A899A-1D84-6FEB-F605-6A7BBDDD6C06}"/>
              </a:ext>
            </a:extLst>
          </p:cNvPr>
          <p:cNvSpPr>
            <a:spLocks noGrp="1"/>
          </p:cNvSpPr>
          <p:nvPr>
            <p:ph type="sldNum" sz="quarter" idx="12"/>
          </p:nvPr>
        </p:nvSpPr>
        <p:spPr/>
        <p:txBody>
          <a:bodyPr/>
          <a:lstStyle/>
          <a:p>
            <a:fld id="{331A2D43-48E9-4362-81F6-BD2EE5D40DE9}" type="slidenum">
              <a:rPr lang="fr-FR" smtClean="0"/>
              <a:t>‹N°›</a:t>
            </a:fld>
            <a:endParaRPr lang="fr-FR"/>
          </a:p>
        </p:txBody>
      </p:sp>
    </p:spTree>
    <p:extLst>
      <p:ext uri="{BB962C8B-B14F-4D97-AF65-F5344CB8AC3E}">
        <p14:creationId xmlns:p14="http://schemas.microsoft.com/office/powerpoint/2010/main" val="2284679223"/>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50532E1-1601-093C-4F56-0354C50FA80E}"/>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pour une image  2">
            <a:extLst>
              <a:ext uri="{FF2B5EF4-FFF2-40B4-BE49-F238E27FC236}">
                <a16:creationId xmlns:a16="http://schemas.microsoft.com/office/drawing/2014/main" id="{79A969D0-383E-702B-2F62-41270D548F46}"/>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a:extLst>
              <a:ext uri="{FF2B5EF4-FFF2-40B4-BE49-F238E27FC236}">
                <a16:creationId xmlns:a16="http://schemas.microsoft.com/office/drawing/2014/main" id="{75600770-24E7-C60F-0AF1-CE04D8DD3DB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id="{3A226547-3558-BAFA-A8AC-80F8105DF587}"/>
              </a:ext>
            </a:extLst>
          </p:cNvPr>
          <p:cNvSpPr>
            <a:spLocks noGrp="1"/>
          </p:cNvSpPr>
          <p:nvPr>
            <p:ph type="dt" sz="half" idx="10"/>
          </p:nvPr>
        </p:nvSpPr>
        <p:spPr/>
        <p:txBody>
          <a:bodyPr/>
          <a:lstStyle/>
          <a:p>
            <a:fld id="{C26C8616-6FEE-471F-B33C-D24C8EA0BCDC}" type="datetimeFigureOut">
              <a:rPr lang="fr-FR" smtClean="0"/>
              <a:t>17/04/2023</a:t>
            </a:fld>
            <a:endParaRPr lang="fr-FR"/>
          </a:p>
        </p:txBody>
      </p:sp>
      <p:sp>
        <p:nvSpPr>
          <p:cNvPr id="6" name="Espace réservé du pied de page 5">
            <a:extLst>
              <a:ext uri="{FF2B5EF4-FFF2-40B4-BE49-F238E27FC236}">
                <a16:creationId xmlns:a16="http://schemas.microsoft.com/office/drawing/2014/main" id="{2333E247-A7D8-A0A0-6B58-C7B43BB90F70}"/>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016E8E52-40F4-5DBC-666F-D20C6C6BBAD4}"/>
              </a:ext>
            </a:extLst>
          </p:cNvPr>
          <p:cNvSpPr>
            <a:spLocks noGrp="1"/>
          </p:cNvSpPr>
          <p:nvPr>
            <p:ph type="sldNum" sz="quarter" idx="12"/>
          </p:nvPr>
        </p:nvSpPr>
        <p:spPr/>
        <p:txBody>
          <a:bodyPr/>
          <a:lstStyle/>
          <a:p>
            <a:fld id="{331A2D43-48E9-4362-81F6-BD2EE5D40DE9}" type="slidenum">
              <a:rPr lang="fr-FR" smtClean="0"/>
              <a:t>‹N°›</a:t>
            </a:fld>
            <a:endParaRPr lang="fr-FR"/>
          </a:p>
        </p:txBody>
      </p:sp>
    </p:spTree>
    <p:extLst>
      <p:ext uri="{BB962C8B-B14F-4D97-AF65-F5344CB8AC3E}">
        <p14:creationId xmlns:p14="http://schemas.microsoft.com/office/powerpoint/2010/main" val="268908473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uverture 6">
    <p:bg>
      <p:bgPr>
        <a:blipFill dpi="0" rotWithShape="1">
          <a:blip r:embed="rId2" cstate="email">
            <a:extLst>
              <a:ext uri="{BEBA8EAE-BF5A-486C-A8C5-ECC9F3942E4B}">
                <a14:imgProps xmlns:a14="http://schemas.microsoft.com/office/drawing/2010/main">
                  <a14:imgLayer r:embed="rId3">
                    <a14:imgEffect>
                      <a14:brightnessContrast bright="-44000"/>
                    </a14:imgEffect>
                  </a14:imgLayer>
                </a14:imgProps>
              </a:ex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7" name="Image 6">
            <a:extLst>
              <a:ext uri="{FF2B5EF4-FFF2-40B4-BE49-F238E27FC236}">
                <a16:creationId xmlns:a16="http://schemas.microsoft.com/office/drawing/2014/main" id="{9C9FC24E-82C5-4BB9-B4EA-203FB96D6FBF}"/>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293099" y="1847629"/>
            <a:ext cx="3028384" cy="3162742"/>
          </a:xfrm>
          <a:prstGeom prst="rect">
            <a:avLst/>
          </a:prstGeom>
        </p:spPr>
      </p:pic>
      <p:sp>
        <p:nvSpPr>
          <p:cNvPr id="11" name="Espace réservé du texte 10">
            <a:extLst>
              <a:ext uri="{FF2B5EF4-FFF2-40B4-BE49-F238E27FC236}">
                <a16:creationId xmlns:a16="http://schemas.microsoft.com/office/drawing/2014/main" id="{83F09CDE-ED27-49F0-A279-CD0C229FB049}"/>
              </a:ext>
            </a:extLst>
          </p:cNvPr>
          <p:cNvSpPr>
            <a:spLocks noGrp="1"/>
          </p:cNvSpPr>
          <p:nvPr>
            <p:ph type="body" sz="quarter" idx="10" hasCustomPrompt="1"/>
          </p:nvPr>
        </p:nvSpPr>
        <p:spPr>
          <a:xfrm>
            <a:off x="4806950" y="2187575"/>
            <a:ext cx="6316679" cy="1855788"/>
          </a:xfrm>
          <a:prstGeom prst="rect">
            <a:avLst/>
          </a:prstGeom>
        </p:spPr>
        <p:txBody>
          <a:bodyPr>
            <a:noAutofit/>
          </a:bodyPr>
          <a:lstStyle>
            <a:lvl1pPr marL="0" indent="0">
              <a:buNone/>
              <a:defRPr sz="7200">
                <a:solidFill>
                  <a:schemeClr val="bg1"/>
                </a:solidFill>
                <a:latin typeface="Futura Condensed BQ" pitchFamily="50" charset="0"/>
              </a:defRPr>
            </a:lvl1pPr>
          </a:lstStyle>
          <a:p>
            <a:pPr lvl="0"/>
            <a:r>
              <a:rPr lang="fr-FR"/>
              <a:t>TITRE DE LA PRÉSENTATION</a:t>
            </a:r>
          </a:p>
        </p:txBody>
      </p:sp>
      <p:sp>
        <p:nvSpPr>
          <p:cNvPr id="13" name="Espace réservé du texte 12">
            <a:extLst>
              <a:ext uri="{FF2B5EF4-FFF2-40B4-BE49-F238E27FC236}">
                <a16:creationId xmlns:a16="http://schemas.microsoft.com/office/drawing/2014/main" id="{99D7F603-58EE-4873-8175-AC7A55EBB586}"/>
              </a:ext>
            </a:extLst>
          </p:cNvPr>
          <p:cNvSpPr>
            <a:spLocks noGrp="1"/>
          </p:cNvSpPr>
          <p:nvPr>
            <p:ph type="body" sz="quarter" idx="11" hasCustomPrompt="1"/>
          </p:nvPr>
        </p:nvSpPr>
        <p:spPr>
          <a:xfrm>
            <a:off x="4806951" y="4298950"/>
            <a:ext cx="6345238" cy="711200"/>
          </a:xfrm>
          <a:prstGeom prst="rect">
            <a:avLst/>
          </a:prstGeom>
        </p:spPr>
        <p:txBody>
          <a:bodyPr>
            <a:normAutofit/>
          </a:bodyPr>
          <a:lstStyle>
            <a:lvl1pPr marL="0" indent="0">
              <a:buNone/>
              <a:defRPr sz="3600">
                <a:solidFill>
                  <a:schemeClr val="bg1"/>
                </a:solidFill>
                <a:latin typeface="Futura Condensed BQ" pitchFamily="50" charset="0"/>
              </a:defRPr>
            </a:lvl1pPr>
          </a:lstStyle>
          <a:p>
            <a:pPr lvl="0"/>
            <a:r>
              <a:rPr lang="fr-FR"/>
              <a:t>SOUS-TITRE DE LA PRÉSENTATION</a:t>
            </a:r>
          </a:p>
        </p:txBody>
      </p:sp>
      <p:sp>
        <p:nvSpPr>
          <p:cNvPr id="2" name="Espace réservé de la date 1">
            <a:extLst>
              <a:ext uri="{FF2B5EF4-FFF2-40B4-BE49-F238E27FC236}">
                <a16:creationId xmlns:a16="http://schemas.microsoft.com/office/drawing/2014/main" id="{CD5165E0-B04D-9447-45A3-4C0B7E68439F}"/>
              </a:ext>
            </a:extLst>
          </p:cNvPr>
          <p:cNvSpPr>
            <a:spLocks noGrp="1"/>
          </p:cNvSpPr>
          <p:nvPr>
            <p:ph type="dt" sz="half" idx="12"/>
          </p:nvPr>
        </p:nvSpPr>
        <p:spPr/>
        <p:txBody>
          <a:bodyPr/>
          <a:lstStyle>
            <a:lvl1pPr>
              <a:defRPr sz="900"/>
            </a:lvl1pPr>
          </a:lstStyle>
          <a:p>
            <a:fld id="{59E47623-69B2-4C05-813D-BA03A0AC7D81}" type="datetime1">
              <a:rPr lang="fr-FR" smtClean="0"/>
              <a:pPr/>
              <a:t>17/04/2023</a:t>
            </a:fld>
            <a:endParaRPr lang="fr-FR" dirty="0"/>
          </a:p>
        </p:txBody>
      </p:sp>
      <p:sp>
        <p:nvSpPr>
          <p:cNvPr id="3" name="Espace réservé du pied de page 2">
            <a:extLst>
              <a:ext uri="{FF2B5EF4-FFF2-40B4-BE49-F238E27FC236}">
                <a16:creationId xmlns:a16="http://schemas.microsoft.com/office/drawing/2014/main" id="{F281BB2A-268A-0E14-AA95-0BBD1FBC7CB4}"/>
              </a:ext>
            </a:extLst>
          </p:cNvPr>
          <p:cNvSpPr>
            <a:spLocks noGrp="1"/>
          </p:cNvSpPr>
          <p:nvPr>
            <p:ph type="ftr" sz="quarter" idx="13"/>
          </p:nvPr>
        </p:nvSpPr>
        <p:spPr/>
        <p:txBody>
          <a:bodyPr/>
          <a:lstStyle>
            <a:lvl1pPr>
              <a:defRPr sz="900">
                <a:solidFill>
                  <a:schemeClr val="bg1"/>
                </a:solidFill>
              </a:defRPr>
            </a:lvl1pPr>
          </a:lstStyle>
          <a:p>
            <a:r>
              <a:rPr lang="fr-FR" dirty="0"/>
              <a:t>NDO -  L'Injustice climatique, un exemple type, l'Amazonie - 9/12/2022</a:t>
            </a:r>
          </a:p>
        </p:txBody>
      </p:sp>
      <p:sp>
        <p:nvSpPr>
          <p:cNvPr id="4" name="Espace réservé du numéro de diapositive 3">
            <a:extLst>
              <a:ext uri="{FF2B5EF4-FFF2-40B4-BE49-F238E27FC236}">
                <a16:creationId xmlns:a16="http://schemas.microsoft.com/office/drawing/2014/main" id="{8B27968C-849B-9D32-89EE-69D6BEB97874}"/>
              </a:ext>
            </a:extLst>
          </p:cNvPr>
          <p:cNvSpPr>
            <a:spLocks noGrp="1"/>
          </p:cNvSpPr>
          <p:nvPr>
            <p:ph type="sldNum" sz="quarter" idx="14"/>
          </p:nvPr>
        </p:nvSpPr>
        <p:spPr/>
        <p:txBody>
          <a:bodyPr/>
          <a:lstStyle>
            <a:lvl1pPr>
              <a:defRPr sz="900">
                <a:solidFill>
                  <a:schemeClr val="bg1"/>
                </a:solidFill>
              </a:defRPr>
            </a:lvl1pPr>
          </a:lstStyle>
          <a:p>
            <a:fld id="{A499A7D5-FBE8-44D4-B972-2090F672617E}" type="slidenum">
              <a:rPr lang="fr-FR" smtClean="0"/>
              <a:pPr/>
              <a:t>‹N°›</a:t>
            </a:fld>
            <a:endParaRPr lang="fr-FR" dirty="0"/>
          </a:p>
        </p:txBody>
      </p:sp>
    </p:spTree>
    <p:extLst>
      <p:ext uri="{BB962C8B-B14F-4D97-AF65-F5344CB8AC3E}">
        <p14:creationId xmlns:p14="http://schemas.microsoft.com/office/powerpoint/2010/main" val="261281707"/>
      </p:ext>
    </p:extLst>
  </p:cSld>
  <p:clrMapOvr>
    <a:masterClrMapping/>
  </p:clrMapOvr>
  <p:hf hdr="0" dt="0"/>
</p:sldLayout>
</file>

<file path=ppt/slideLayouts/slideLayout6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80CBCB6-01BF-345A-241E-D6756BC9F961}"/>
              </a:ext>
            </a:extLst>
          </p:cNvPr>
          <p:cNvSpPr>
            <a:spLocks noGrp="1"/>
          </p:cNvSpPr>
          <p:nvPr>
            <p:ph type="title"/>
          </p:nvPr>
        </p:nvSpPr>
        <p:spPr/>
        <p:txBody>
          <a:bodyPr/>
          <a:lstStyle/>
          <a:p>
            <a:r>
              <a:rPr lang="fr-FR"/>
              <a:t>Modifiez le style du titre</a:t>
            </a:r>
          </a:p>
        </p:txBody>
      </p:sp>
      <p:sp>
        <p:nvSpPr>
          <p:cNvPr id="3" name="Espace réservé du texte vertical 2">
            <a:extLst>
              <a:ext uri="{FF2B5EF4-FFF2-40B4-BE49-F238E27FC236}">
                <a16:creationId xmlns:a16="http://schemas.microsoft.com/office/drawing/2014/main" id="{66BEE4A9-9708-71EC-9799-A7467653CA81}"/>
              </a:ext>
            </a:extLst>
          </p:cNvPr>
          <p:cNvSpPr>
            <a:spLocks noGrp="1"/>
          </p:cNvSpPr>
          <p:nvPr>
            <p:ph type="body" orient="vert" idx="1"/>
          </p:nvPr>
        </p:nvSpPr>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674CE256-3D22-8280-CC66-8EA4B0B00207}"/>
              </a:ext>
            </a:extLst>
          </p:cNvPr>
          <p:cNvSpPr>
            <a:spLocks noGrp="1"/>
          </p:cNvSpPr>
          <p:nvPr>
            <p:ph type="dt" sz="half" idx="10"/>
          </p:nvPr>
        </p:nvSpPr>
        <p:spPr/>
        <p:txBody>
          <a:bodyPr/>
          <a:lstStyle/>
          <a:p>
            <a:fld id="{C26C8616-6FEE-471F-B33C-D24C8EA0BCDC}" type="datetimeFigureOut">
              <a:rPr lang="fr-FR" smtClean="0"/>
              <a:t>17/04/2023</a:t>
            </a:fld>
            <a:endParaRPr lang="fr-FR"/>
          </a:p>
        </p:txBody>
      </p:sp>
      <p:sp>
        <p:nvSpPr>
          <p:cNvPr id="5" name="Espace réservé du pied de page 4">
            <a:extLst>
              <a:ext uri="{FF2B5EF4-FFF2-40B4-BE49-F238E27FC236}">
                <a16:creationId xmlns:a16="http://schemas.microsoft.com/office/drawing/2014/main" id="{2F510327-1C0E-02F5-9314-C1B11EC24F24}"/>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2C007E1E-8D5D-564D-21C0-0AB25F595D0E}"/>
              </a:ext>
            </a:extLst>
          </p:cNvPr>
          <p:cNvSpPr>
            <a:spLocks noGrp="1"/>
          </p:cNvSpPr>
          <p:nvPr>
            <p:ph type="sldNum" sz="quarter" idx="12"/>
          </p:nvPr>
        </p:nvSpPr>
        <p:spPr/>
        <p:txBody>
          <a:bodyPr/>
          <a:lstStyle/>
          <a:p>
            <a:fld id="{331A2D43-48E9-4362-81F6-BD2EE5D40DE9}" type="slidenum">
              <a:rPr lang="fr-FR" smtClean="0"/>
              <a:t>‹N°›</a:t>
            </a:fld>
            <a:endParaRPr lang="fr-FR"/>
          </a:p>
        </p:txBody>
      </p:sp>
    </p:spTree>
    <p:extLst>
      <p:ext uri="{BB962C8B-B14F-4D97-AF65-F5344CB8AC3E}">
        <p14:creationId xmlns:p14="http://schemas.microsoft.com/office/powerpoint/2010/main" val="2786677346"/>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a:extLst>
              <a:ext uri="{FF2B5EF4-FFF2-40B4-BE49-F238E27FC236}">
                <a16:creationId xmlns:a16="http://schemas.microsoft.com/office/drawing/2014/main" id="{DDACAF6B-01A2-66B7-E453-78479CFB8EBF}"/>
              </a:ext>
            </a:extLst>
          </p:cNvPr>
          <p:cNvSpPr>
            <a:spLocks noGrp="1"/>
          </p:cNvSpPr>
          <p:nvPr>
            <p:ph type="title" orient="vert"/>
          </p:nvPr>
        </p:nvSpPr>
        <p:spPr>
          <a:xfrm>
            <a:off x="8724900" y="365125"/>
            <a:ext cx="2628900" cy="5811838"/>
          </a:xfrm>
        </p:spPr>
        <p:txBody>
          <a:bodyPr vert="eaVert"/>
          <a:lstStyle/>
          <a:p>
            <a:r>
              <a:rPr lang="fr-FR"/>
              <a:t>Modifiez le style du titre</a:t>
            </a:r>
          </a:p>
        </p:txBody>
      </p:sp>
      <p:sp>
        <p:nvSpPr>
          <p:cNvPr id="3" name="Espace réservé du texte vertical 2">
            <a:extLst>
              <a:ext uri="{FF2B5EF4-FFF2-40B4-BE49-F238E27FC236}">
                <a16:creationId xmlns:a16="http://schemas.microsoft.com/office/drawing/2014/main" id="{8FEE5BBD-47F8-F214-7B4F-67C10144C53C}"/>
              </a:ext>
            </a:extLst>
          </p:cNvPr>
          <p:cNvSpPr>
            <a:spLocks noGrp="1"/>
          </p:cNvSpPr>
          <p:nvPr>
            <p:ph type="body" orient="vert" idx="1"/>
          </p:nvPr>
        </p:nvSpPr>
        <p:spPr>
          <a:xfrm>
            <a:off x="838200" y="365125"/>
            <a:ext cx="7734300" cy="5811838"/>
          </a:xfrm>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3E2F8A1F-497D-DEEE-04C8-D544D7DCFD67}"/>
              </a:ext>
            </a:extLst>
          </p:cNvPr>
          <p:cNvSpPr>
            <a:spLocks noGrp="1"/>
          </p:cNvSpPr>
          <p:nvPr>
            <p:ph type="dt" sz="half" idx="10"/>
          </p:nvPr>
        </p:nvSpPr>
        <p:spPr/>
        <p:txBody>
          <a:bodyPr/>
          <a:lstStyle/>
          <a:p>
            <a:fld id="{C26C8616-6FEE-471F-B33C-D24C8EA0BCDC}" type="datetimeFigureOut">
              <a:rPr lang="fr-FR" smtClean="0"/>
              <a:t>17/04/2023</a:t>
            </a:fld>
            <a:endParaRPr lang="fr-FR"/>
          </a:p>
        </p:txBody>
      </p:sp>
      <p:sp>
        <p:nvSpPr>
          <p:cNvPr id="5" name="Espace réservé du pied de page 4">
            <a:extLst>
              <a:ext uri="{FF2B5EF4-FFF2-40B4-BE49-F238E27FC236}">
                <a16:creationId xmlns:a16="http://schemas.microsoft.com/office/drawing/2014/main" id="{588CC6F9-22CD-6546-F1CA-F5077DA246EF}"/>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9C723639-4662-FEE5-E59E-7EE47D4518A5}"/>
              </a:ext>
            </a:extLst>
          </p:cNvPr>
          <p:cNvSpPr>
            <a:spLocks noGrp="1"/>
          </p:cNvSpPr>
          <p:nvPr>
            <p:ph type="sldNum" sz="quarter" idx="12"/>
          </p:nvPr>
        </p:nvSpPr>
        <p:spPr/>
        <p:txBody>
          <a:bodyPr/>
          <a:lstStyle/>
          <a:p>
            <a:fld id="{331A2D43-48E9-4362-81F6-BD2EE5D40DE9}" type="slidenum">
              <a:rPr lang="fr-FR" smtClean="0"/>
              <a:t>‹N°›</a:t>
            </a:fld>
            <a:endParaRPr lang="fr-FR"/>
          </a:p>
        </p:txBody>
      </p:sp>
    </p:spTree>
    <p:extLst>
      <p:ext uri="{BB962C8B-B14F-4D97-AF65-F5344CB8AC3E}">
        <p14:creationId xmlns:p14="http://schemas.microsoft.com/office/powerpoint/2010/main" val="4050855856"/>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9BA1E60-3DFD-94DF-843F-486D6FB9F8AC}"/>
              </a:ext>
            </a:extLst>
          </p:cNvPr>
          <p:cNvSpPr>
            <a:spLocks noGrp="1"/>
          </p:cNvSpPr>
          <p:nvPr>
            <p:ph type="ctrTitle"/>
          </p:nvPr>
        </p:nvSpPr>
        <p:spPr>
          <a:xfrm>
            <a:off x="1524000" y="1122363"/>
            <a:ext cx="9144000" cy="2387600"/>
          </a:xfrm>
        </p:spPr>
        <p:txBody>
          <a:bodyPr anchor="b"/>
          <a:lstStyle>
            <a:lvl1pPr algn="ctr">
              <a:defRPr sz="6000"/>
            </a:lvl1pPr>
          </a:lstStyle>
          <a:p>
            <a:r>
              <a:rPr lang="fr-FR"/>
              <a:t>Modifiez le style du titre</a:t>
            </a:r>
          </a:p>
        </p:txBody>
      </p:sp>
      <p:sp>
        <p:nvSpPr>
          <p:cNvPr id="3" name="Sous-titre 2">
            <a:extLst>
              <a:ext uri="{FF2B5EF4-FFF2-40B4-BE49-F238E27FC236}">
                <a16:creationId xmlns:a16="http://schemas.microsoft.com/office/drawing/2014/main" id="{A57C5A5A-E878-3E9B-9D9D-BB9B6EBAD48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p>
        </p:txBody>
      </p:sp>
      <p:sp>
        <p:nvSpPr>
          <p:cNvPr id="4" name="Espace réservé de la date 3">
            <a:extLst>
              <a:ext uri="{FF2B5EF4-FFF2-40B4-BE49-F238E27FC236}">
                <a16:creationId xmlns:a16="http://schemas.microsoft.com/office/drawing/2014/main" id="{7B0E19B7-C18F-0C6E-5B3D-8765E0CAF246}"/>
              </a:ext>
            </a:extLst>
          </p:cNvPr>
          <p:cNvSpPr>
            <a:spLocks noGrp="1"/>
          </p:cNvSpPr>
          <p:nvPr>
            <p:ph type="dt" sz="half" idx="10"/>
          </p:nvPr>
        </p:nvSpPr>
        <p:spPr/>
        <p:txBody>
          <a:bodyPr/>
          <a:lstStyle/>
          <a:p>
            <a:fld id="{AE909BE4-C2AC-4152-8F54-9CDA8737DAB4}" type="datetimeFigureOut">
              <a:rPr lang="fr-FR" smtClean="0"/>
              <a:t>17/04/2023</a:t>
            </a:fld>
            <a:endParaRPr lang="fr-FR"/>
          </a:p>
        </p:txBody>
      </p:sp>
      <p:sp>
        <p:nvSpPr>
          <p:cNvPr id="5" name="Espace réservé du pied de page 4">
            <a:extLst>
              <a:ext uri="{FF2B5EF4-FFF2-40B4-BE49-F238E27FC236}">
                <a16:creationId xmlns:a16="http://schemas.microsoft.com/office/drawing/2014/main" id="{A7D8C9BE-F601-06C1-47E1-9A39D9482773}"/>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439EB899-9A90-08CF-191A-7924F6D708F5}"/>
              </a:ext>
            </a:extLst>
          </p:cNvPr>
          <p:cNvSpPr>
            <a:spLocks noGrp="1"/>
          </p:cNvSpPr>
          <p:nvPr>
            <p:ph type="sldNum" sz="quarter" idx="12"/>
          </p:nvPr>
        </p:nvSpPr>
        <p:spPr/>
        <p:txBody>
          <a:bodyPr/>
          <a:lstStyle/>
          <a:p>
            <a:fld id="{3ACB8052-9DDC-4B5B-8B1F-EA1439DE280D}" type="slidenum">
              <a:rPr lang="fr-FR" smtClean="0"/>
              <a:t>‹N°›</a:t>
            </a:fld>
            <a:endParaRPr lang="fr-FR"/>
          </a:p>
        </p:txBody>
      </p:sp>
    </p:spTree>
    <p:extLst>
      <p:ext uri="{BB962C8B-B14F-4D97-AF65-F5344CB8AC3E}">
        <p14:creationId xmlns:p14="http://schemas.microsoft.com/office/powerpoint/2010/main" val="913629675"/>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8C0FB70-9A79-5689-FE89-1E9E3F19577B}"/>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40798BA4-EAAD-50D3-790B-27825B8B8945}"/>
              </a:ext>
            </a:extLst>
          </p:cNvPr>
          <p:cNvSpPr>
            <a:spLocks noGrp="1"/>
          </p:cNvSpPr>
          <p:nvPr>
            <p:ph idx="1"/>
          </p:nvPr>
        </p:nvSpPr>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B29519D3-A9E6-70A2-4F6E-53C758290C25}"/>
              </a:ext>
            </a:extLst>
          </p:cNvPr>
          <p:cNvSpPr>
            <a:spLocks noGrp="1"/>
          </p:cNvSpPr>
          <p:nvPr>
            <p:ph type="dt" sz="half" idx="10"/>
          </p:nvPr>
        </p:nvSpPr>
        <p:spPr/>
        <p:txBody>
          <a:bodyPr/>
          <a:lstStyle/>
          <a:p>
            <a:fld id="{AE909BE4-C2AC-4152-8F54-9CDA8737DAB4}" type="datetimeFigureOut">
              <a:rPr lang="fr-FR" smtClean="0"/>
              <a:t>17/04/2023</a:t>
            </a:fld>
            <a:endParaRPr lang="fr-FR"/>
          </a:p>
        </p:txBody>
      </p:sp>
      <p:sp>
        <p:nvSpPr>
          <p:cNvPr id="5" name="Espace réservé du pied de page 4">
            <a:extLst>
              <a:ext uri="{FF2B5EF4-FFF2-40B4-BE49-F238E27FC236}">
                <a16:creationId xmlns:a16="http://schemas.microsoft.com/office/drawing/2014/main" id="{F4BD634E-A891-455A-79AC-298144DB30FD}"/>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9B830260-E35E-09B1-082F-0A78D8FD90C0}"/>
              </a:ext>
            </a:extLst>
          </p:cNvPr>
          <p:cNvSpPr>
            <a:spLocks noGrp="1"/>
          </p:cNvSpPr>
          <p:nvPr>
            <p:ph type="sldNum" sz="quarter" idx="12"/>
          </p:nvPr>
        </p:nvSpPr>
        <p:spPr/>
        <p:txBody>
          <a:bodyPr/>
          <a:lstStyle/>
          <a:p>
            <a:fld id="{3ACB8052-9DDC-4B5B-8B1F-EA1439DE280D}" type="slidenum">
              <a:rPr lang="fr-FR" smtClean="0"/>
              <a:t>‹N°›</a:t>
            </a:fld>
            <a:endParaRPr lang="fr-FR"/>
          </a:p>
        </p:txBody>
      </p:sp>
    </p:spTree>
    <p:extLst>
      <p:ext uri="{BB962C8B-B14F-4D97-AF65-F5344CB8AC3E}">
        <p14:creationId xmlns:p14="http://schemas.microsoft.com/office/powerpoint/2010/main" val="900579371"/>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3A0FAF7-1D6D-66FC-C3E8-3644AEAB0D01}"/>
              </a:ext>
            </a:extLst>
          </p:cNvPr>
          <p:cNvSpPr>
            <a:spLocks noGrp="1"/>
          </p:cNvSpPr>
          <p:nvPr>
            <p:ph type="title"/>
          </p:nvPr>
        </p:nvSpPr>
        <p:spPr>
          <a:xfrm>
            <a:off x="831850" y="1709738"/>
            <a:ext cx="10515600" cy="2852737"/>
          </a:xfrm>
        </p:spPr>
        <p:txBody>
          <a:bodyPr anchor="b"/>
          <a:lstStyle>
            <a:lvl1pPr>
              <a:defRPr sz="6000"/>
            </a:lvl1pPr>
          </a:lstStyle>
          <a:p>
            <a:r>
              <a:rPr lang="fr-FR"/>
              <a:t>Modifiez le style du titre</a:t>
            </a:r>
          </a:p>
        </p:txBody>
      </p:sp>
      <p:sp>
        <p:nvSpPr>
          <p:cNvPr id="3" name="Espace réservé du texte 2">
            <a:extLst>
              <a:ext uri="{FF2B5EF4-FFF2-40B4-BE49-F238E27FC236}">
                <a16:creationId xmlns:a16="http://schemas.microsoft.com/office/drawing/2014/main" id="{6FBE392D-5FC8-EF0E-FCE3-7B726C9951DD}"/>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a:t>Cliquez pour modifier les styles du texte du masque</a:t>
            </a:r>
          </a:p>
        </p:txBody>
      </p:sp>
      <p:sp>
        <p:nvSpPr>
          <p:cNvPr id="4" name="Espace réservé de la date 3">
            <a:extLst>
              <a:ext uri="{FF2B5EF4-FFF2-40B4-BE49-F238E27FC236}">
                <a16:creationId xmlns:a16="http://schemas.microsoft.com/office/drawing/2014/main" id="{1D598D3B-CFA7-3F33-02EA-9476F4F30D5A}"/>
              </a:ext>
            </a:extLst>
          </p:cNvPr>
          <p:cNvSpPr>
            <a:spLocks noGrp="1"/>
          </p:cNvSpPr>
          <p:nvPr>
            <p:ph type="dt" sz="half" idx="10"/>
          </p:nvPr>
        </p:nvSpPr>
        <p:spPr/>
        <p:txBody>
          <a:bodyPr/>
          <a:lstStyle/>
          <a:p>
            <a:fld id="{AE909BE4-C2AC-4152-8F54-9CDA8737DAB4}" type="datetimeFigureOut">
              <a:rPr lang="fr-FR" smtClean="0"/>
              <a:t>17/04/2023</a:t>
            </a:fld>
            <a:endParaRPr lang="fr-FR"/>
          </a:p>
        </p:txBody>
      </p:sp>
      <p:sp>
        <p:nvSpPr>
          <p:cNvPr id="5" name="Espace réservé du pied de page 4">
            <a:extLst>
              <a:ext uri="{FF2B5EF4-FFF2-40B4-BE49-F238E27FC236}">
                <a16:creationId xmlns:a16="http://schemas.microsoft.com/office/drawing/2014/main" id="{DECE19F6-3D4D-F2B0-00BD-ED2A8908F87B}"/>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26D8DFF8-D18D-F5B2-D391-0C08433AC017}"/>
              </a:ext>
            </a:extLst>
          </p:cNvPr>
          <p:cNvSpPr>
            <a:spLocks noGrp="1"/>
          </p:cNvSpPr>
          <p:nvPr>
            <p:ph type="sldNum" sz="quarter" idx="12"/>
          </p:nvPr>
        </p:nvSpPr>
        <p:spPr/>
        <p:txBody>
          <a:bodyPr/>
          <a:lstStyle/>
          <a:p>
            <a:fld id="{3ACB8052-9DDC-4B5B-8B1F-EA1439DE280D}" type="slidenum">
              <a:rPr lang="fr-FR" smtClean="0"/>
              <a:t>‹N°›</a:t>
            </a:fld>
            <a:endParaRPr lang="fr-FR"/>
          </a:p>
        </p:txBody>
      </p:sp>
    </p:spTree>
    <p:extLst>
      <p:ext uri="{BB962C8B-B14F-4D97-AF65-F5344CB8AC3E}">
        <p14:creationId xmlns:p14="http://schemas.microsoft.com/office/powerpoint/2010/main" val="344022596"/>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A655DD8-8C09-5047-E371-AE684EAA03F8}"/>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9DBF5B59-08E9-35AF-CCAE-5E9CBC568FC4}"/>
              </a:ext>
            </a:extLst>
          </p:cNvPr>
          <p:cNvSpPr>
            <a:spLocks noGrp="1"/>
          </p:cNvSpPr>
          <p:nvPr>
            <p:ph sz="half" idx="1"/>
          </p:nvPr>
        </p:nvSpPr>
        <p:spPr>
          <a:xfrm>
            <a:off x="838200" y="1825625"/>
            <a:ext cx="51816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a:extLst>
              <a:ext uri="{FF2B5EF4-FFF2-40B4-BE49-F238E27FC236}">
                <a16:creationId xmlns:a16="http://schemas.microsoft.com/office/drawing/2014/main" id="{67444718-27E1-11C6-8B17-97EF3B69D8E3}"/>
              </a:ext>
            </a:extLst>
          </p:cNvPr>
          <p:cNvSpPr>
            <a:spLocks noGrp="1"/>
          </p:cNvSpPr>
          <p:nvPr>
            <p:ph sz="half" idx="2"/>
          </p:nvPr>
        </p:nvSpPr>
        <p:spPr>
          <a:xfrm>
            <a:off x="6172200" y="1825625"/>
            <a:ext cx="51816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e la date 4">
            <a:extLst>
              <a:ext uri="{FF2B5EF4-FFF2-40B4-BE49-F238E27FC236}">
                <a16:creationId xmlns:a16="http://schemas.microsoft.com/office/drawing/2014/main" id="{9A67279B-E301-8CB6-C18F-82A28DD8537B}"/>
              </a:ext>
            </a:extLst>
          </p:cNvPr>
          <p:cNvSpPr>
            <a:spLocks noGrp="1"/>
          </p:cNvSpPr>
          <p:nvPr>
            <p:ph type="dt" sz="half" idx="10"/>
          </p:nvPr>
        </p:nvSpPr>
        <p:spPr/>
        <p:txBody>
          <a:bodyPr/>
          <a:lstStyle/>
          <a:p>
            <a:fld id="{AE909BE4-C2AC-4152-8F54-9CDA8737DAB4}" type="datetimeFigureOut">
              <a:rPr lang="fr-FR" smtClean="0"/>
              <a:t>17/04/2023</a:t>
            </a:fld>
            <a:endParaRPr lang="fr-FR"/>
          </a:p>
        </p:txBody>
      </p:sp>
      <p:sp>
        <p:nvSpPr>
          <p:cNvPr id="6" name="Espace réservé du pied de page 5">
            <a:extLst>
              <a:ext uri="{FF2B5EF4-FFF2-40B4-BE49-F238E27FC236}">
                <a16:creationId xmlns:a16="http://schemas.microsoft.com/office/drawing/2014/main" id="{8753B3C2-DF8D-EF13-7A91-2C1864849DB2}"/>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471623C3-5BB4-74D3-ADE6-185A21954310}"/>
              </a:ext>
            </a:extLst>
          </p:cNvPr>
          <p:cNvSpPr>
            <a:spLocks noGrp="1"/>
          </p:cNvSpPr>
          <p:nvPr>
            <p:ph type="sldNum" sz="quarter" idx="12"/>
          </p:nvPr>
        </p:nvSpPr>
        <p:spPr/>
        <p:txBody>
          <a:bodyPr/>
          <a:lstStyle/>
          <a:p>
            <a:fld id="{3ACB8052-9DDC-4B5B-8B1F-EA1439DE280D}" type="slidenum">
              <a:rPr lang="fr-FR" smtClean="0"/>
              <a:t>‹N°›</a:t>
            </a:fld>
            <a:endParaRPr lang="fr-FR"/>
          </a:p>
        </p:txBody>
      </p:sp>
    </p:spTree>
    <p:extLst>
      <p:ext uri="{BB962C8B-B14F-4D97-AF65-F5344CB8AC3E}">
        <p14:creationId xmlns:p14="http://schemas.microsoft.com/office/powerpoint/2010/main" val="2196684525"/>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11298BE-5706-1C18-D292-302B03E88884}"/>
              </a:ext>
            </a:extLst>
          </p:cNvPr>
          <p:cNvSpPr>
            <a:spLocks noGrp="1"/>
          </p:cNvSpPr>
          <p:nvPr>
            <p:ph type="title"/>
          </p:nvPr>
        </p:nvSpPr>
        <p:spPr>
          <a:xfrm>
            <a:off x="839788" y="365125"/>
            <a:ext cx="10515600" cy="1325563"/>
          </a:xfrm>
        </p:spPr>
        <p:txBody>
          <a:bodyPr/>
          <a:lstStyle/>
          <a:p>
            <a:r>
              <a:rPr lang="fr-FR"/>
              <a:t>Modifiez le style du titre</a:t>
            </a:r>
          </a:p>
        </p:txBody>
      </p:sp>
      <p:sp>
        <p:nvSpPr>
          <p:cNvPr id="3" name="Espace réservé du texte 2">
            <a:extLst>
              <a:ext uri="{FF2B5EF4-FFF2-40B4-BE49-F238E27FC236}">
                <a16:creationId xmlns:a16="http://schemas.microsoft.com/office/drawing/2014/main" id="{75113DBA-F3A0-FF5A-54C6-0D7A8403AC8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4" name="Espace réservé du contenu 3">
            <a:extLst>
              <a:ext uri="{FF2B5EF4-FFF2-40B4-BE49-F238E27FC236}">
                <a16:creationId xmlns:a16="http://schemas.microsoft.com/office/drawing/2014/main" id="{8F060625-0C54-15E8-32C2-5D290D96AF0F}"/>
              </a:ext>
            </a:extLst>
          </p:cNvPr>
          <p:cNvSpPr>
            <a:spLocks noGrp="1"/>
          </p:cNvSpPr>
          <p:nvPr>
            <p:ph sz="half" idx="2"/>
          </p:nvPr>
        </p:nvSpPr>
        <p:spPr>
          <a:xfrm>
            <a:off x="839788" y="2505075"/>
            <a:ext cx="5157787"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a:extLst>
              <a:ext uri="{FF2B5EF4-FFF2-40B4-BE49-F238E27FC236}">
                <a16:creationId xmlns:a16="http://schemas.microsoft.com/office/drawing/2014/main" id="{4BE03951-2A63-D313-1B93-6A2C68E3F63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6" name="Espace réservé du contenu 5">
            <a:extLst>
              <a:ext uri="{FF2B5EF4-FFF2-40B4-BE49-F238E27FC236}">
                <a16:creationId xmlns:a16="http://schemas.microsoft.com/office/drawing/2014/main" id="{1390053D-66D7-974B-9AB8-63B713C37053}"/>
              </a:ext>
            </a:extLst>
          </p:cNvPr>
          <p:cNvSpPr>
            <a:spLocks noGrp="1"/>
          </p:cNvSpPr>
          <p:nvPr>
            <p:ph sz="quarter" idx="4"/>
          </p:nvPr>
        </p:nvSpPr>
        <p:spPr>
          <a:xfrm>
            <a:off x="6172200" y="2505075"/>
            <a:ext cx="5183188"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6">
            <a:extLst>
              <a:ext uri="{FF2B5EF4-FFF2-40B4-BE49-F238E27FC236}">
                <a16:creationId xmlns:a16="http://schemas.microsoft.com/office/drawing/2014/main" id="{7047E032-6AD3-7181-6F08-60A0C51A6F9F}"/>
              </a:ext>
            </a:extLst>
          </p:cNvPr>
          <p:cNvSpPr>
            <a:spLocks noGrp="1"/>
          </p:cNvSpPr>
          <p:nvPr>
            <p:ph type="dt" sz="half" idx="10"/>
          </p:nvPr>
        </p:nvSpPr>
        <p:spPr/>
        <p:txBody>
          <a:bodyPr/>
          <a:lstStyle/>
          <a:p>
            <a:fld id="{AE909BE4-C2AC-4152-8F54-9CDA8737DAB4}" type="datetimeFigureOut">
              <a:rPr lang="fr-FR" smtClean="0"/>
              <a:t>17/04/2023</a:t>
            </a:fld>
            <a:endParaRPr lang="fr-FR"/>
          </a:p>
        </p:txBody>
      </p:sp>
      <p:sp>
        <p:nvSpPr>
          <p:cNvPr id="8" name="Espace réservé du pied de page 7">
            <a:extLst>
              <a:ext uri="{FF2B5EF4-FFF2-40B4-BE49-F238E27FC236}">
                <a16:creationId xmlns:a16="http://schemas.microsoft.com/office/drawing/2014/main" id="{C31A5B60-13D6-6610-6B28-5000634E437E}"/>
              </a:ext>
            </a:extLst>
          </p:cNvPr>
          <p:cNvSpPr>
            <a:spLocks noGrp="1"/>
          </p:cNvSpPr>
          <p:nvPr>
            <p:ph type="ftr" sz="quarter" idx="11"/>
          </p:nvPr>
        </p:nvSpPr>
        <p:spPr/>
        <p:txBody>
          <a:bodyPr/>
          <a:lstStyle/>
          <a:p>
            <a:endParaRPr lang="fr-FR"/>
          </a:p>
        </p:txBody>
      </p:sp>
      <p:sp>
        <p:nvSpPr>
          <p:cNvPr id="9" name="Espace réservé du numéro de diapositive 8">
            <a:extLst>
              <a:ext uri="{FF2B5EF4-FFF2-40B4-BE49-F238E27FC236}">
                <a16:creationId xmlns:a16="http://schemas.microsoft.com/office/drawing/2014/main" id="{1D10FDE1-2443-00E4-A3ED-A06434D08058}"/>
              </a:ext>
            </a:extLst>
          </p:cNvPr>
          <p:cNvSpPr>
            <a:spLocks noGrp="1"/>
          </p:cNvSpPr>
          <p:nvPr>
            <p:ph type="sldNum" sz="quarter" idx="12"/>
          </p:nvPr>
        </p:nvSpPr>
        <p:spPr/>
        <p:txBody>
          <a:bodyPr/>
          <a:lstStyle/>
          <a:p>
            <a:fld id="{3ACB8052-9DDC-4B5B-8B1F-EA1439DE280D}" type="slidenum">
              <a:rPr lang="fr-FR" smtClean="0"/>
              <a:t>‹N°›</a:t>
            </a:fld>
            <a:endParaRPr lang="fr-FR"/>
          </a:p>
        </p:txBody>
      </p:sp>
    </p:spTree>
    <p:extLst>
      <p:ext uri="{BB962C8B-B14F-4D97-AF65-F5344CB8AC3E}">
        <p14:creationId xmlns:p14="http://schemas.microsoft.com/office/powerpoint/2010/main" val="1474350769"/>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F149AB5-5D2A-BF4A-20A9-D2F59E7A7722}"/>
              </a:ext>
            </a:extLst>
          </p:cNvPr>
          <p:cNvSpPr>
            <a:spLocks noGrp="1"/>
          </p:cNvSpPr>
          <p:nvPr>
            <p:ph type="title"/>
          </p:nvPr>
        </p:nvSpPr>
        <p:spPr/>
        <p:txBody>
          <a:bodyPr/>
          <a:lstStyle/>
          <a:p>
            <a:r>
              <a:rPr lang="fr-FR"/>
              <a:t>Modifiez le style du titre</a:t>
            </a:r>
          </a:p>
        </p:txBody>
      </p:sp>
      <p:sp>
        <p:nvSpPr>
          <p:cNvPr id="3" name="Espace réservé de la date 2">
            <a:extLst>
              <a:ext uri="{FF2B5EF4-FFF2-40B4-BE49-F238E27FC236}">
                <a16:creationId xmlns:a16="http://schemas.microsoft.com/office/drawing/2014/main" id="{1FB4EA91-A34E-E981-6998-BF56D678D559}"/>
              </a:ext>
            </a:extLst>
          </p:cNvPr>
          <p:cNvSpPr>
            <a:spLocks noGrp="1"/>
          </p:cNvSpPr>
          <p:nvPr>
            <p:ph type="dt" sz="half" idx="10"/>
          </p:nvPr>
        </p:nvSpPr>
        <p:spPr/>
        <p:txBody>
          <a:bodyPr/>
          <a:lstStyle/>
          <a:p>
            <a:fld id="{AE909BE4-C2AC-4152-8F54-9CDA8737DAB4}" type="datetimeFigureOut">
              <a:rPr lang="fr-FR" smtClean="0"/>
              <a:t>17/04/2023</a:t>
            </a:fld>
            <a:endParaRPr lang="fr-FR"/>
          </a:p>
        </p:txBody>
      </p:sp>
      <p:sp>
        <p:nvSpPr>
          <p:cNvPr id="4" name="Espace réservé du pied de page 3">
            <a:extLst>
              <a:ext uri="{FF2B5EF4-FFF2-40B4-BE49-F238E27FC236}">
                <a16:creationId xmlns:a16="http://schemas.microsoft.com/office/drawing/2014/main" id="{6C0926DA-E400-45DB-2BD4-D38E1CA8C03A}"/>
              </a:ext>
            </a:extLst>
          </p:cNvPr>
          <p:cNvSpPr>
            <a:spLocks noGrp="1"/>
          </p:cNvSpPr>
          <p:nvPr>
            <p:ph type="ftr" sz="quarter" idx="11"/>
          </p:nvPr>
        </p:nvSpPr>
        <p:spPr/>
        <p:txBody>
          <a:bodyPr/>
          <a:lstStyle/>
          <a:p>
            <a:endParaRPr lang="fr-FR"/>
          </a:p>
        </p:txBody>
      </p:sp>
      <p:sp>
        <p:nvSpPr>
          <p:cNvPr id="5" name="Espace réservé du numéro de diapositive 4">
            <a:extLst>
              <a:ext uri="{FF2B5EF4-FFF2-40B4-BE49-F238E27FC236}">
                <a16:creationId xmlns:a16="http://schemas.microsoft.com/office/drawing/2014/main" id="{BC4347F4-2D13-66E4-B797-63A6210E0ACB}"/>
              </a:ext>
            </a:extLst>
          </p:cNvPr>
          <p:cNvSpPr>
            <a:spLocks noGrp="1"/>
          </p:cNvSpPr>
          <p:nvPr>
            <p:ph type="sldNum" sz="quarter" idx="12"/>
          </p:nvPr>
        </p:nvSpPr>
        <p:spPr/>
        <p:txBody>
          <a:bodyPr/>
          <a:lstStyle/>
          <a:p>
            <a:fld id="{3ACB8052-9DDC-4B5B-8B1F-EA1439DE280D}" type="slidenum">
              <a:rPr lang="fr-FR" smtClean="0"/>
              <a:t>‹N°›</a:t>
            </a:fld>
            <a:endParaRPr lang="fr-FR"/>
          </a:p>
        </p:txBody>
      </p:sp>
    </p:spTree>
    <p:extLst>
      <p:ext uri="{BB962C8B-B14F-4D97-AF65-F5344CB8AC3E}">
        <p14:creationId xmlns:p14="http://schemas.microsoft.com/office/powerpoint/2010/main" val="2846625190"/>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a:extLst>
              <a:ext uri="{FF2B5EF4-FFF2-40B4-BE49-F238E27FC236}">
                <a16:creationId xmlns:a16="http://schemas.microsoft.com/office/drawing/2014/main" id="{BC2CA6D0-7260-FDD5-B826-FF4610CCBE3A}"/>
              </a:ext>
            </a:extLst>
          </p:cNvPr>
          <p:cNvSpPr>
            <a:spLocks noGrp="1"/>
          </p:cNvSpPr>
          <p:nvPr>
            <p:ph type="dt" sz="half" idx="10"/>
          </p:nvPr>
        </p:nvSpPr>
        <p:spPr/>
        <p:txBody>
          <a:bodyPr/>
          <a:lstStyle/>
          <a:p>
            <a:fld id="{AE909BE4-C2AC-4152-8F54-9CDA8737DAB4}" type="datetimeFigureOut">
              <a:rPr lang="fr-FR" smtClean="0"/>
              <a:t>17/04/2023</a:t>
            </a:fld>
            <a:endParaRPr lang="fr-FR"/>
          </a:p>
        </p:txBody>
      </p:sp>
      <p:sp>
        <p:nvSpPr>
          <p:cNvPr id="3" name="Espace réservé du pied de page 2">
            <a:extLst>
              <a:ext uri="{FF2B5EF4-FFF2-40B4-BE49-F238E27FC236}">
                <a16:creationId xmlns:a16="http://schemas.microsoft.com/office/drawing/2014/main" id="{7172F60C-413B-184C-F37F-80AA4CA4C5FE}"/>
              </a:ext>
            </a:extLst>
          </p:cNvPr>
          <p:cNvSpPr>
            <a:spLocks noGrp="1"/>
          </p:cNvSpPr>
          <p:nvPr>
            <p:ph type="ftr" sz="quarter" idx="11"/>
          </p:nvPr>
        </p:nvSpPr>
        <p:spPr/>
        <p:txBody>
          <a:bodyPr/>
          <a:lstStyle/>
          <a:p>
            <a:endParaRPr lang="fr-FR"/>
          </a:p>
        </p:txBody>
      </p:sp>
      <p:sp>
        <p:nvSpPr>
          <p:cNvPr id="4" name="Espace réservé du numéro de diapositive 3">
            <a:extLst>
              <a:ext uri="{FF2B5EF4-FFF2-40B4-BE49-F238E27FC236}">
                <a16:creationId xmlns:a16="http://schemas.microsoft.com/office/drawing/2014/main" id="{B1D067A3-FDDB-FA02-EB97-3DF187FDD2E9}"/>
              </a:ext>
            </a:extLst>
          </p:cNvPr>
          <p:cNvSpPr>
            <a:spLocks noGrp="1"/>
          </p:cNvSpPr>
          <p:nvPr>
            <p:ph type="sldNum" sz="quarter" idx="12"/>
          </p:nvPr>
        </p:nvSpPr>
        <p:spPr/>
        <p:txBody>
          <a:bodyPr/>
          <a:lstStyle/>
          <a:p>
            <a:fld id="{3ACB8052-9DDC-4B5B-8B1F-EA1439DE280D}" type="slidenum">
              <a:rPr lang="fr-FR" smtClean="0"/>
              <a:t>‹N°›</a:t>
            </a:fld>
            <a:endParaRPr lang="fr-FR"/>
          </a:p>
        </p:txBody>
      </p:sp>
    </p:spTree>
    <p:extLst>
      <p:ext uri="{BB962C8B-B14F-4D97-AF65-F5344CB8AC3E}">
        <p14:creationId xmlns:p14="http://schemas.microsoft.com/office/powerpoint/2010/main" val="354645625"/>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920CDC5-3AFB-B595-B6FF-B89B17E5915A}"/>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du contenu 2">
            <a:extLst>
              <a:ext uri="{FF2B5EF4-FFF2-40B4-BE49-F238E27FC236}">
                <a16:creationId xmlns:a16="http://schemas.microsoft.com/office/drawing/2014/main" id="{8AA34E6B-D97E-5F1E-9C0C-AFE1A1A2501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a:extLst>
              <a:ext uri="{FF2B5EF4-FFF2-40B4-BE49-F238E27FC236}">
                <a16:creationId xmlns:a16="http://schemas.microsoft.com/office/drawing/2014/main" id="{A072A86E-7E26-21BA-CADC-F01201BDB93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id="{ED249D24-DAAA-A560-187E-A4C4681AAD53}"/>
              </a:ext>
            </a:extLst>
          </p:cNvPr>
          <p:cNvSpPr>
            <a:spLocks noGrp="1"/>
          </p:cNvSpPr>
          <p:nvPr>
            <p:ph type="dt" sz="half" idx="10"/>
          </p:nvPr>
        </p:nvSpPr>
        <p:spPr/>
        <p:txBody>
          <a:bodyPr/>
          <a:lstStyle/>
          <a:p>
            <a:fld id="{AE909BE4-C2AC-4152-8F54-9CDA8737DAB4}" type="datetimeFigureOut">
              <a:rPr lang="fr-FR" smtClean="0"/>
              <a:t>17/04/2023</a:t>
            </a:fld>
            <a:endParaRPr lang="fr-FR"/>
          </a:p>
        </p:txBody>
      </p:sp>
      <p:sp>
        <p:nvSpPr>
          <p:cNvPr id="6" name="Espace réservé du pied de page 5">
            <a:extLst>
              <a:ext uri="{FF2B5EF4-FFF2-40B4-BE49-F238E27FC236}">
                <a16:creationId xmlns:a16="http://schemas.microsoft.com/office/drawing/2014/main" id="{6296258A-6F5B-2DEB-CE4D-1584374263D2}"/>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A2C236B4-653B-3ADD-4A18-88A3E5B2C4BA}"/>
              </a:ext>
            </a:extLst>
          </p:cNvPr>
          <p:cNvSpPr>
            <a:spLocks noGrp="1"/>
          </p:cNvSpPr>
          <p:nvPr>
            <p:ph type="sldNum" sz="quarter" idx="12"/>
          </p:nvPr>
        </p:nvSpPr>
        <p:spPr/>
        <p:txBody>
          <a:bodyPr/>
          <a:lstStyle/>
          <a:p>
            <a:fld id="{3ACB8052-9DDC-4B5B-8B1F-EA1439DE280D}" type="slidenum">
              <a:rPr lang="fr-FR" smtClean="0"/>
              <a:t>‹N°›</a:t>
            </a:fld>
            <a:endParaRPr lang="fr-FR"/>
          </a:p>
        </p:txBody>
      </p:sp>
    </p:spTree>
    <p:extLst>
      <p:ext uri="{BB962C8B-B14F-4D97-AF65-F5344CB8AC3E}">
        <p14:creationId xmlns:p14="http://schemas.microsoft.com/office/powerpoint/2010/main" val="42865312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ommaire">
    <p:spTree>
      <p:nvGrpSpPr>
        <p:cNvPr id="1" name=""/>
        <p:cNvGrpSpPr/>
        <p:nvPr/>
      </p:nvGrpSpPr>
      <p:grpSpPr>
        <a:xfrm>
          <a:off x="0" y="0"/>
          <a:ext cx="0" cy="0"/>
          <a:chOff x="0" y="0"/>
          <a:chExt cx="0" cy="0"/>
        </a:xfrm>
      </p:grpSpPr>
      <p:sp>
        <p:nvSpPr>
          <p:cNvPr id="4" name="Espace réservé de la date 3">
            <a:extLst>
              <a:ext uri="{FF2B5EF4-FFF2-40B4-BE49-F238E27FC236}">
                <a16:creationId xmlns:a16="http://schemas.microsoft.com/office/drawing/2014/main" id="{53571BCF-0303-46C5-AA67-A0D88F81AE22}"/>
              </a:ext>
            </a:extLst>
          </p:cNvPr>
          <p:cNvSpPr>
            <a:spLocks noGrp="1"/>
          </p:cNvSpPr>
          <p:nvPr>
            <p:ph type="dt" sz="half" idx="10"/>
          </p:nvPr>
        </p:nvSpPr>
        <p:spPr/>
        <p:txBody>
          <a:bodyPr/>
          <a:lstStyle/>
          <a:p>
            <a:fld id="{3D1E0827-FACD-4EAF-B225-930AEF2C8941}" type="datetime1">
              <a:rPr lang="fr-FR" smtClean="0"/>
              <a:t>17/04/2023</a:t>
            </a:fld>
            <a:endParaRPr lang="fr-FR"/>
          </a:p>
        </p:txBody>
      </p:sp>
      <p:sp>
        <p:nvSpPr>
          <p:cNvPr id="5" name="Espace réservé du pied de page 4">
            <a:extLst>
              <a:ext uri="{FF2B5EF4-FFF2-40B4-BE49-F238E27FC236}">
                <a16:creationId xmlns:a16="http://schemas.microsoft.com/office/drawing/2014/main" id="{F5D9BD77-4E41-45CC-8030-90EA8236FC0B}"/>
              </a:ext>
            </a:extLst>
          </p:cNvPr>
          <p:cNvSpPr>
            <a:spLocks noGrp="1"/>
          </p:cNvSpPr>
          <p:nvPr>
            <p:ph type="ftr" sz="quarter" idx="11"/>
          </p:nvPr>
        </p:nvSpPr>
        <p:spPr/>
        <p:txBody>
          <a:bodyPr/>
          <a:lstStyle/>
          <a:p>
            <a:r>
              <a:rPr lang="fr-FR"/>
              <a:t>NDO -  L'Injustice climatique, un exemple type, l'Amazonie - 9/12/2022</a:t>
            </a:r>
            <a:endParaRPr lang="fr-FR" dirty="0"/>
          </a:p>
        </p:txBody>
      </p:sp>
      <p:sp>
        <p:nvSpPr>
          <p:cNvPr id="6" name="Espace réservé du numéro de diapositive 5">
            <a:extLst>
              <a:ext uri="{FF2B5EF4-FFF2-40B4-BE49-F238E27FC236}">
                <a16:creationId xmlns:a16="http://schemas.microsoft.com/office/drawing/2014/main" id="{17112600-1573-4809-BF10-10176576FAB7}"/>
              </a:ext>
            </a:extLst>
          </p:cNvPr>
          <p:cNvSpPr>
            <a:spLocks noGrp="1"/>
          </p:cNvSpPr>
          <p:nvPr>
            <p:ph type="sldNum" sz="quarter" idx="12"/>
          </p:nvPr>
        </p:nvSpPr>
        <p:spPr/>
        <p:txBody>
          <a:bodyPr/>
          <a:lstStyle/>
          <a:p>
            <a:fld id="{A499A7D5-FBE8-44D4-B972-2090F672617E}" type="slidenum">
              <a:rPr lang="fr-FR" smtClean="0"/>
              <a:t>‹N°›</a:t>
            </a:fld>
            <a:endParaRPr lang="fr-FR"/>
          </a:p>
        </p:txBody>
      </p:sp>
      <p:sp>
        <p:nvSpPr>
          <p:cNvPr id="10" name="object 4">
            <a:extLst>
              <a:ext uri="{FF2B5EF4-FFF2-40B4-BE49-F238E27FC236}">
                <a16:creationId xmlns:a16="http://schemas.microsoft.com/office/drawing/2014/main" id="{A4368F5C-75D5-47FE-8833-0F1A23E16C79}"/>
              </a:ext>
            </a:extLst>
          </p:cNvPr>
          <p:cNvSpPr/>
          <p:nvPr userDrawn="1"/>
        </p:nvSpPr>
        <p:spPr>
          <a:xfrm>
            <a:off x="815614" y="2641350"/>
            <a:ext cx="10560772" cy="36000"/>
          </a:xfrm>
          <a:custGeom>
            <a:avLst/>
            <a:gdLst/>
            <a:ahLst/>
            <a:cxnLst/>
            <a:rect l="l" t="t" r="r" b="b"/>
            <a:pathLst>
              <a:path w="16231869" h="41275">
                <a:moveTo>
                  <a:pt x="16231312" y="40688"/>
                </a:moveTo>
                <a:lnTo>
                  <a:pt x="0" y="40688"/>
                </a:lnTo>
                <a:lnTo>
                  <a:pt x="0" y="0"/>
                </a:lnTo>
                <a:lnTo>
                  <a:pt x="16061887" y="0"/>
                </a:lnTo>
                <a:lnTo>
                  <a:pt x="16231312" y="0"/>
                </a:lnTo>
                <a:lnTo>
                  <a:pt x="16231312" y="40688"/>
                </a:lnTo>
                <a:close/>
              </a:path>
            </a:pathLst>
          </a:custGeom>
          <a:solidFill>
            <a:srgbClr val="FFFFFF"/>
          </a:solidFill>
        </p:spPr>
        <p:txBody>
          <a:bodyPr wrap="square" lIns="0" tIns="0" rIns="0" bIns="0" rtlCol="0"/>
          <a:lstStyle/>
          <a:p>
            <a:endParaRPr/>
          </a:p>
        </p:txBody>
      </p:sp>
      <p:sp>
        <p:nvSpPr>
          <p:cNvPr id="12" name="Espace réservé du texte 11">
            <a:extLst>
              <a:ext uri="{FF2B5EF4-FFF2-40B4-BE49-F238E27FC236}">
                <a16:creationId xmlns:a16="http://schemas.microsoft.com/office/drawing/2014/main" id="{357E1BC6-E83A-4F79-8BEB-6F975185F836}"/>
              </a:ext>
            </a:extLst>
          </p:cNvPr>
          <p:cNvSpPr>
            <a:spLocks noGrp="1"/>
          </p:cNvSpPr>
          <p:nvPr>
            <p:ph type="body" sz="quarter" idx="14" hasCustomPrompt="1"/>
          </p:nvPr>
        </p:nvSpPr>
        <p:spPr>
          <a:xfrm>
            <a:off x="815614" y="549274"/>
            <a:ext cx="5722856" cy="263525"/>
          </a:xfrm>
          <a:prstGeom prst="rect">
            <a:avLst/>
          </a:prstGeom>
        </p:spPr>
        <p:txBody>
          <a:bodyPr>
            <a:noAutofit/>
          </a:bodyPr>
          <a:lstStyle>
            <a:lvl1pPr marL="0" indent="0">
              <a:buNone/>
              <a:defRPr sz="1800">
                <a:solidFill>
                  <a:schemeClr val="bg1"/>
                </a:solidFill>
                <a:latin typeface="Titillium Web" panose="00000500000000000000" pitchFamily="2" charset="0"/>
              </a:defRPr>
            </a:lvl1pPr>
            <a:lvl2pPr>
              <a:defRPr>
                <a:solidFill>
                  <a:schemeClr val="bg1"/>
                </a:solidFill>
                <a:latin typeface="Titillium Web" panose="00000500000000000000" pitchFamily="2" charset="0"/>
              </a:defRPr>
            </a:lvl2pPr>
            <a:lvl3pPr>
              <a:defRPr>
                <a:solidFill>
                  <a:schemeClr val="bg1"/>
                </a:solidFill>
                <a:latin typeface="Titillium Web" panose="00000500000000000000" pitchFamily="2" charset="0"/>
              </a:defRPr>
            </a:lvl3pPr>
            <a:lvl4pPr>
              <a:defRPr>
                <a:solidFill>
                  <a:schemeClr val="bg1"/>
                </a:solidFill>
                <a:latin typeface="Titillium Web" panose="00000500000000000000" pitchFamily="2" charset="0"/>
              </a:defRPr>
            </a:lvl4pPr>
            <a:lvl5pPr>
              <a:defRPr>
                <a:solidFill>
                  <a:schemeClr val="bg1"/>
                </a:solidFill>
                <a:latin typeface="Titillium Web" panose="00000500000000000000" pitchFamily="2" charset="0"/>
              </a:defRPr>
            </a:lvl5pPr>
          </a:lstStyle>
          <a:p>
            <a:pPr lvl="0"/>
            <a:r>
              <a:rPr lang="fr-FR"/>
              <a:t>TITRE DE LA PRÉSENTATION</a:t>
            </a:r>
          </a:p>
        </p:txBody>
      </p:sp>
      <p:sp>
        <p:nvSpPr>
          <p:cNvPr id="13" name="object 7">
            <a:extLst>
              <a:ext uri="{FF2B5EF4-FFF2-40B4-BE49-F238E27FC236}">
                <a16:creationId xmlns:a16="http://schemas.microsoft.com/office/drawing/2014/main" id="{80DC5E6B-EAAE-4A21-9A86-BC455085E313}"/>
              </a:ext>
            </a:extLst>
          </p:cNvPr>
          <p:cNvSpPr/>
          <p:nvPr userDrawn="1"/>
        </p:nvSpPr>
        <p:spPr>
          <a:xfrm>
            <a:off x="8818187" y="244477"/>
            <a:ext cx="2724149" cy="1266824"/>
          </a:xfrm>
          <a:prstGeom prst="rect">
            <a:avLst/>
          </a:prstGeom>
          <a:blipFill>
            <a:blip r:embed="rId2"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7" name="ZoneTexte 6">
            <a:extLst>
              <a:ext uri="{FF2B5EF4-FFF2-40B4-BE49-F238E27FC236}">
                <a16:creationId xmlns:a16="http://schemas.microsoft.com/office/drawing/2014/main" id="{E81A1F12-E860-45FE-99F0-035B5248FB2A}"/>
              </a:ext>
            </a:extLst>
          </p:cNvPr>
          <p:cNvSpPr txBox="1"/>
          <p:nvPr userDrawn="1"/>
        </p:nvSpPr>
        <p:spPr>
          <a:xfrm>
            <a:off x="815614" y="1683521"/>
            <a:ext cx="10726722" cy="1015663"/>
          </a:xfrm>
          <a:prstGeom prst="rect">
            <a:avLst/>
          </a:prstGeom>
          <a:noFill/>
        </p:spPr>
        <p:txBody>
          <a:bodyPr wrap="square" rtlCol="0">
            <a:spAutoFit/>
          </a:bodyPr>
          <a:lstStyle/>
          <a:p>
            <a:r>
              <a:rPr lang="fr-FR" sz="6000">
                <a:solidFill>
                  <a:schemeClr val="bg1"/>
                </a:solidFill>
                <a:latin typeface="Futura Condensed BQ" pitchFamily="50" charset="0"/>
              </a:rPr>
              <a:t>SOMMAIRE</a:t>
            </a:r>
            <a:endParaRPr lang="fr-FR">
              <a:solidFill>
                <a:schemeClr val="bg1"/>
              </a:solidFill>
              <a:latin typeface="Futura Condensed BQ" pitchFamily="50" charset="0"/>
            </a:endParaRPr>
          </a:p>
        </p:txBody>
      </p:sp>
    </p:spTree>
    <p:extLst>
      <p:ext uri="{BB962C8B-B14F-4D97-AF65-F5344CB8AC3E}">
        <p14:creationId xmlns:p14="http://schemas.microsoft.com/office/powerpoint/2010/main" val="3233924198"/>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D04B37B-1102-B576-3195-D52865D07B83}"/>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pour une image  2">
            <a:extLst>
              <a:ext uri="{FF2B5EF4-FFF2-40B4-BE49-F238E27FC236}">
                <a16:creationId xmlns:a16="http://schemas.microsoft.com/office/drawing/2014/main" id="{DFDF0C54-EC93-30E0-069F-3292D36CE7E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a:extLst>
              <a:ext uri="{FF2B5EF4-FFF2-40B4-BE49-F238E27FC236}">
                <a16:creationId xmlns:a16="http://schemas.microsoft.com/office/drawing/2014/main" id="{D654ED6B-7FF4-664F-CB34-8BBE472580D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id="{186D884D-A928-03CE-52AC-354928AF6E05}"/>
              </a:ext>
            </a:extLst>
          </p:cNvPr>
          <p:cNvSpPr>
            <a:spLocks noGrp="1"/>
          </p:cNvSpPr>
          <p:nvPr>
            <p:ph type="dt" sz="half" idx="10"/>
          </p:nvPr>
        </p:nvSpPr>
        <p:spPr/>
        <p:txBody>
          <a:bodyPr/>
          <a:lstStyle/>
          <a:p>
            <a:fld id="{AE909BE4-C2AC-4152-8F54-9CDA8737DAB4}" type="datetimeFigureOut">
              <a:rPr lang="fr-FR" smtClean="0"/>
              <a:t>17/04/2023</a:t>
            </a:fld>
            <a:endParaRPr lang="fr-FR"/>
          </a:p>
        </p:txBody>
      </p:sp>
      <p:sp>
        <p:nvSpPr>
          <p:cNvPr id="6" name="Espace réservé du pied de page 5">
            <a:extLst>
              <a:ext uri="{FF2B5EF4-FFF2-40B4-BE49-F238E27FC236}">
                <a16:creationId xmlns:a16="http://schemas.microsoft.com/office/drawing/2014/main" id="{3A263D5C-C000-AA4E-830F-DD21C6942A55}"/>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75385EB5-59FA-3982-C45E-FA7A41E60CD2}"/>
              </a:ext>
            </a:extLst>
          </p:cNvPr>
          <p:cNvSpPr>
            <a:spLocks noGrp="1"/>
          </p:cNvSpPr>
          <p:nvPr>
            <p:ph type="sldNum" sz="quarter" idx="12"/>
          </p:nvPr>
        </p:nvSpPr>
        <p:spPr/>
        <p:txBody>
          <a:bodyPr/>
          <a:lstStyle/>
          <a:p>
            <a:fld id="{3ACB8052-9DDC-4B5B-8B1F-EA1439DE280D}" type="slidenum">
              <a:rPr lang="fr-FR" smtClean="0"/>
              <a:t>‹N°›</a:t>
            </a:fld>
            <a:endParaRPr lang="fr-FR"/>
          </a:p>
        </p:txBody>
      </p:sp>
    </p:spTree>
    <p:extLst>
      <p:ext uri="{BB962C8B-B14F-4D97-AF65-F5344CB8AC3E}">
        <p14:creationId xmlns:p14="http://schemas.microsoft.com/office/powerpoint/2010/main" val="4211483821"/>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74F11AF-4865-7CBB-AF32-397FB6331848}"/>
              </a:ext>
            </a:extLst>
          </p:cNvPr>
          <p:cNvSpPr>
            <a:spLocks noGrp="1"/>
          </p:cNvSpPr>
          <p:nvPr>
            <p:ph type="title"/>
          </p:nvPr>
        </p:nvSpPr>
        <p:spPr/>
        <p:txBody>
          <a:bodyPr/>
          <a:lstStyle/>
          <a:p>
            <a:r>
              <a:rPr lang="fr-FR"/>
              <a:t>Modifiez le style du titre</a:t>
            </a:r>
          </a:p>
        </p:txBody>
      </p:sp>
      <p:sp>
        <p:nvSpPr>
          <p:cNvPr id="3" name="Espace réservé du texte vertical 2">
            <a:extLst>
              <a:ext uri="{FF2B5EF4-FFF2-40B4-BE49-F238E27FC236}">
                <a16:creationId xmlns:a16="http://schemas.microsoft.com/office/drawing/2014/main" id="{92EC0C8F-9E4D-CFCD-383F-E3BB24672F36}"/>
              </a:ext>
            </a:extLst>
          </p:cNvPr>
          <p:cNvSpPr>
            <a:spLocks noGrp="1"/>
          </p:cNvSpPr>
          <p:nvPr>
            <p:ph type="body" orient="vert" idx="1"/>
          </p:nvPr>
        </p:nvSpPr>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8A862E80-F1D7-8C03-1AE4-A5F1FA2FAA60}"/>
              </a:ext>
            </a:extLst>
          </p:cNvPr>
          <p:cNvSpPr>
            <a:spLocks noGrp="1"/>
          </p:cNvSpPr>
          <p:nvPr>
            <p:ph type="dt" sz="half" idx="10"/>
          </p:nvPr>
        </p:nvSpPr>
        <p:spPr/>
        <p:txBody>
          <a:bodyPr/>
          <a:lstStyle/>
          <a:p>
            <a:fld id="{AE909BE4-C2AC-4152-8F54-9CDA8737DAB4}" type="datetimeFigureOut">
              <a:rPr lang="fr-FR" smtClean="0"/>
              <a:t>17/04/2023</a:t>
            </a:fld>
            <a:endParaRPr lang="fr-FR"/>
          </a:p>
        </p:txBody>
      </p:sp>
      <p:sp>
        <p:nvSpPr>
          <p:cNvPr id="5" name="Espace réservé du pied de page 4">
            <a:extLst>
              <a:ext uri="{FF2B5EF4-FFF2-40B4-BE49-F238E27FC236}">
                <a16:creationId xmlns:a16="http://schemas.microsoft.com/office/drawing/2014/main" id="{21DDDB2C-87AB-5DF0-BE40-961E71181819}"/>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7D5187B7-FBE9-DB76-6C98-6C52E9EF4664}"/>
              </a:ext>
            </a:extLst>
          </p:cNvPr>
          <p:cNvSpPr>
            <a:spLocks noGrp="1"/>
          </p:cNvSpPr>
          <p:nvPr>
            <p:ph type="sldNum" sz="quarter" idx="12"/>
          </p:nvPr>
        </p:nvSpPr>
        <p:spPr/>
        <p:txBody>
          <a:bodyPr/>
          <a:lstStyle/>
          <a:p>
            <a:fld id="{3ACB8052-9DDC-4B5B-8B1F-EA1439DE280D}" type="slidenum">
              <a:rPr lang="fr-FR" smtClean="0"/>
              <a:t>‹N°›</a:t>
            </a:fld>
            <a:endParaRPr lang="fr-FR"/>
          </a:p>
        </p:txBody>
      </p:sp>
    </p:spTree>
    <p:extLst>
      <p:ext uri="{BB962C8B-B14F-4D97-AF65-F5344CB8AC3E}">
        <p14:creationId xmlns:p14="http://schemas.microsoft.com/office/powerpoint/2010/main" val="2797811791"/>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a:extLst>
              <a:ext uri="{FF2B5EF4-FFF2-40B4-BE49-F238E27FC236}">
                <a16:creationId xmlns:a16="http://schemas.microsoft.com/office/drawing/2014/main" id="{03941125-A112-914F-07BD-18F0C9EA5E0F}"/>
              </a:ext>
            </a:extLst>
          </p:cNvPr>
          <p:cNvSpPr>
            <a:spLocks noGrp="1"/>
          </p:cNvSpPr>
          <p:nvPr>
            <p:ph type="title" orient="vert"/>
          </p:nvPr>
        </p:nvSpPr>
        <p:spPr>
          <a:xfrm>
            <a:off x="8724900" y="365125"/>
            <a:ext cx="2628900" cy="5811838"/>
          </a:xfrm>
        </p:spPr>
        <p:txBody>
          <a:bodyPr vert="eaVert"/>
          <a:lstStyle/>
          <a:p>
            <a:r>
              <a:rPr lang="fr-FR"/>
              <a:t>Modifiez le style du titre</a:t>
            </a:r>
          </a:p>
        </p:txBody>
      </p:sp>
      <p:sp>
        <p:nvSpPr>
          <p:cNvPr id="3" name="Espace réservé du texte vertical 2">
            <a:extLst>
              <a:ext uri="{FF2B5EF4-FFF2-40B4-BE49-F238E27FC236}">
                <a16:creationId xmlns:a16="http://schemas.microsoft.com/office/drawing/2014/main" id="{AB4838B1-9483-4AED-32EC-951BEC50A226}"/>
              </a:ext>
            </a:extLst>
          </p:cNvPr>
          <p:cNvSpPr>
            <a:spLocks noGrp="1"/>
          </p:cNvSpPr>
          <p:nvPr>
            <p:ph type="body" orient="vert" idx="1"/>
          </p:nvPr>
        </p:nvSpPr>
        <p:spPr>
          <a:xfrm>
            <a:off x="838200" y="365125"/>
            <a:ext cx="7734300" cy="5811838"/>
          </a:xfrm>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9BA054E0-E39D-397F-4784-62C4A43643CA}"/>
              </a:ext>
            </a:extLst>
          </p:cNvPr>
          <p:cNvSpPr>
            <a:spLocks noGrp="1"/>
          </p:cNvSpPr>
          <p:nvPr>
            <p:ph type="dt" sz="half" idx="10"/>
          </p:nvPr>
        </p:nvSpPr>
        <p:spPr/>
        <p:txBody>
          <a:bodyPr/>
          <a:lstStyle/>
          <a:p>
            <a:fld id="{AE909BE4-C2AC-4152-8F54-9CDA8737DAB4}" type="datetimeFigureOut">
              <a:rPr lang="fr-FR" smtClean="0"/>
              <a:t>17/04/2023</a:t>
            </a:fld>
            <a:endParaRPr lang="fr-FR"/>
          </a:p>
        </p:txBody>
      </p:sp>
      <p:sp>
        <p:nvSpPr>
          <p:cNvPr id="5" name="Espace réservé du pied de page 4">
            <a:extLst>
              <a:ext uri="{FF2B5EF4-FFF2-40B4-BE49-F238E27FC236}">
                <a16:creationId xmlns:a16="http://schemas.microsoft.com/office/drawing/2014/main" id="{D53048C9-27D9-ECA4-9962-7FEAE17ABCD3}"/>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386B7A8C-003C-153E-55FD-DA65D6492C42}"/>
              </a:ext>
            </a:extLst>
          </p:cNvPr>
          <p:cNvSpPr>
            <a:spLocks noGrp="1"/>
          </p:cNvSpPr>
          <p:nvPr>
            <p:ph type="sldNum" sz="quarter" idx="12"/>
          </p:nvPr>
        </p:nvSpPr>
        <p:spPr/>
        <p:txBody>
          <a:bodyPr/>
          <a:lstStyle/>
          <a:p>
            <a:fld id="{3ACB8052-9DDC-4B5B-8B1F-EA1439DE280D}" type="slidenum">
              <a:rPr lang="fr-FR" smtClean="0"/>
              <a:t>‹N°›</a:t>
            </a:fld>
            <a:endParaRPr lang="fr-FR"/>
          </a:p>
        </p:txBody>
      </p:sp>
    </p:spTree>
    <p:extLst>
      <p:ext uri="{BB962C8B-B14F-4D97-AF65-F5344CB8AC3E}">
        <p14:creationId xmlns:p14="http://schemas.microsoft.com/office/powerpoint/2010/main" val="221840182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hapitre 1">
    <p:bg>
      <p:bgPr>
        <a:blipFill dpi="0" rotWithShape="1">
          <a:blip r:embed="rId2">
            <a:extLst>
              <a:ext uri="{BEBA8EAE-BF5A-486C-A8C5-ECC9F3942E4B}">
                <a14:imgProps xmlns:a14="http://schemas.microsoft.com/office/drawing/2010/main">
                  <a14:imgLayer r:embed="rId3">
                    <a14:imgEffect>
                      <a14:brightnessContrast bright="-24000"/>
                    </a14:imgEffect>
                  </a14:imgLayer>
                </a14:imgProps>
              </a:ex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4" name="Espace réservé de la date 3">
            <a:extLst>
              <a:ext uri="{FF2B5EF4-FFF2-40B4-BE49-F238E27FC236}">
                <a16:creationId xmlns:a16="http://schemas.microsoft.com/office/drawing/2014/main" id="{42993CDF-3719-4451-AC53-7CD658C3A9E5}"/>
              </a:ext>
            </a:extLst>
          </p:cNvPr>
          <p:cNvSpPr>
            <a:spLocks noGrp="1"/>
          </p:cNvSpPr>
          <p:nvPr>
            <p:ph type="dt" sz="half" idx="10"/>
          </p:nvPr>
        </p:nvSpPr>
        <p:spPr/>
        <p:txBody>
          <a:bodyPr/>
          <a:lstStyle/>
          <a:p>
            <a:fld id="{DB678979-BC31-46AF-AB5B-F41238120678}" type="datetime1">
              <a:rPr lang="fr-FR" smtClean="0"/>
              <a:t>17/04/2023</a:t>
            </a:fld>
            <a:endParaRPr lang="fr-FR"/>
          </a:p>
        </p:txBody>
      </p:sp>
      <p:sp>
        <p:nvSpPr>
          <p:cNvPr id="5" name="Espace réservé du pied de page 4">
            <a:extLst>
              <a:ext uri="{FF2B5EF4-FFF2-40B4-BE49-F238E27FC236}">
                <a16:creationId xmlns:a16="http://schemas.microsoft.com/office/drawing/2014/main" id="{4A76A9F7-E55D-4F50-8CB1-0AAC67A051C0}"/>
              </a:ext>
            </a:extLst>
          </p:cNvPr>
          <p:cNvSpPr>
            <a:spLocks noGrp="1"/>
          </p:cNvSpPr>
          <p:nvPr>
            <p:ph type="ftr" sz="quarter" idx="11"/>
          </p:nvPr>
        </p:nvSpPr>
        <p:spPr/>
        <p:txBody>
          <a:bodyPr/>
          <a:lstStyle/>
          <a:p>
            <a:r>
              <a:rPr lang="fr-FR"/>
              <a:t>NDO -  L'Injustice climatique, un exemple type, l'Amazonie - 9/12/2022</a:t>
            </a:r>
          </a:p>
        </p:txBody>
      </p:sp>
      <p:sp>
        <p:nvSpPr>
          <p:cNvPr id="6" name="Espace réservé du numéro de diapositive 5">
            <a:extLst>
              <a:ext uri="{FF2B5EF4-FFF2-40B4-BE49-F238E27FC236}">
                <a16:creationId xmlns:a16="http://schemas.microsoft.com/office/drawing/2014/main" id="{0AB680D9-0389-4C29-9D04-9A0FE5DB0E0C}"/>
              </a:ext>
            </a:extLst>
          </p:cNvPr>
          <p:cNvSpPr>
            <a:spLocks noGrp="1"/>
          </p:cNvSpPr>
          <p:nvPr>
            <p:ph type="sldNum" sz="quarter" idx="12"/>
          </p:nvPr>
        </p:nvSpPr>
        <p:spPr/>
        <p:txBody>
          <a:bodyPr/>
          <a:lstStyle/>
          <a:p>
            <a:fld id="{A499A7D5-FBE8-44D4-B972-2090F672617E}" type="slidenum">
              <a:rPr lang="fr-FR" smtClean="0"/>
              <a:t>‹N°›</a:t>
            </a:fld>
            <a:endParaRPr lang="fr-FR"/>
          </a:p>
        </p:txBody>
      </p:sp>
      <p:sp>
        <p:nvSpPr>
          <p:cNvPr id="8" name="Parallélogramme 3">
            <a:extLst>
              <a:ext uri="{FF2B5EF4-FFF2-40B4-BE49-F238E27FC236}">
                <a16:creationId xmlns:a16="http://schemas.microsoft.com/office/drawing/2014/main" id="{C32615F0-2CF0-456A-A09D-FB9509C9B875}"/>
              </a:ext>
            </a:extLst>
          </p:cNvPr>
          <p:cNvSpPr/>
          <p:nvPr userDrawn="1"/>
        </p:nvSpPr>
        <p:spPr>
          <a:xfrm>
            <a:off x="3581400" y="0"/>
            <a:ext cx="8610600" cy="6871252"/>
          </a:xfrm>
          <a:custGeom>
            <a:avLst/>
            <a:gdLst>
              <a:gd name="connsiteX0" fmla="*/ 0 w 3207026"/>
              <a:gd name="connsiteY0" fmla="*/ 2703444 h 2703444"/>
              <a:gd name="connsiteX1" fmla="*/ 675861 w 3207026"/>
              <a:gd name="connsiteY1" fmla="*/ 0 h 2703444"/>
              <a:gd name="connsiteX2" fmla="*/ 3207026 w 3207026"/>
              <a:gd name="connsiteY2" fmla="*/ 0 h 2703444"/>
              <a:gd name="connsiteX3" fmla="*/ 2531165 w 3207026"/>
              <a:gd name="connsiteY3" fmla="*/ 2703444 h 2703444"/>
              <a:gd name="connsiteX4" fmla="*/ 0 w 3207026"/>
              <a:gd name="connsiteY4" fmla="*/ 2703444 h 2703444"/>
              <a:gd name="connsiteX0" fmla="*/ 0 w 3233531"/>
              <a:gd name="connsiteY0" fmla="*/ 2703444 h 2703444"/>
              <a:gd name="connsiteX1" fmla="*/ 675861 w 3233531"/>
              <a:gd name="connsiteY1" fmla="*/ 0 h 2703444"/>
              <a:gd name="connsiteX2" fmla="*/ 3207026 w 3233531"/>
              <a:gd name="connsiteY2" fmla="*/ 0 h 2703444"/>
              <a:gd name="connsiteX3" fmla="*/ 3233531 w 3233531"/>
              <a:gd name="connsiteY3" fmla="*/ 2676940 h 2703444"/>
              <a:gd name="connsiteX4" fmla="*/ 0 w 3233531"/>
              <a:gd name="connsiteY4" fmla="*/ 2703444 h 2703444"/>
              <a:gd name="connsiteX0" fmla="*/ 0 w 3233531"/>
              <a:gd name="connsiteY0" fmla="*/ 2703444 h 2703444"/>
              <a:gd name="connsiteX1" fmla="*/ 675861 w 3233531"/>
              <a:gd name="connsiteY1" fmla="*/ 0 h 2703444"/>
              <a:gd name="connsiteX2" fmla="*/ 3220278 w 3233531"/>
              <a:gd name="connsiteY2" fmla="*/ 0 h 2703444"/>
              <a:gd name="connsiteX3" fmla="*/ 3233531 w 3233531"/>
              <a:gd name="connsiteY3" fmla="*/ 2676940 h 2703444"/>
              <a:gd name="connsiteX4" fmla="*/ 0 w 3233531"/>
              <a:gd name="connsiteY4" fmla="*/ 2703444 h 2703444"/>
              <a:gd name="connsiteX0" fmla="*/ 0 w 3233531"/>
              <a:gd name="connsiteY0" fmla="*/ 2703444 h 2703444"/>
              <a:gd name="connsiteX1" fmla="*/ 675861 w 3233531"/>
              <a:gd name="connsiteY1" fmla="*/ 0 h 2703444"/>
              <a:gd name="connsiteX2" fmla="*/ 3230414 w 3233531"/>
              <a:gd name="connsiteY2" fmla="*/ 0 h 2703444"/>
              <a:gd name="connsiteX3" fmla="*/ 3233531 w 3233531"/>
              <a:gd name="connsiteY3" fmla="*/ 2676940 h 2703444"/>
              <a:gd name="connsiteX4" fmla="*/ 0 w 3233531"/>
              <a:gd name="connsiteY4" fmla="*/ 2703444 h 2703444"/>
              <a:gd name="connsiteX0" fmla="*/ 0 w 3233531"/>
              <a:gd name="connsiteY0" fmla="*/ 2703444 h 2703444"/>
              <a:gd name="connsiteX1" fmla="*/ 675861 w 3233531"/>
              <a:gd name="connsiteY1" fmla="*/ 0 h 2703444"/>
              <a:gd name="connsiteX2" fmla="*/ 3230414 w 3233531"/>
              <a:gd name="connsiteY2" fmla="*/ 0 h 2703444"/>
              <a:gd name="connsiteX3" fmla="*/ 3233531 w 3233531"/>
              <a:gd name="connsiteY3" fmla="*/ 2703060 h 2703444"/>
              <a:gd name="connsiteX4" fmla="*/ 0 w 3233531"/>
              <a:gd name="connsiteY4" fmla="*/ 2703444 h 2703444"/>
              <a:gd name="connsiteX0" fmla="*/ 0 w 3233531"/>
              <a:gd name="connsiteY0" fmla="*/ 2708668 h 2708668"/>
              <a:gd name="connsiteX1" fmla="*/ 675861 w 3233531"/>
              <a:gd name="connsiteY1" fmla="*/ 0 h 2708668"/>
              <a:gd name="connsiteX2" fmla="*/ 3230414 w 3233531"/>
              <a:gd name="connsiteY2" fmla="*/ 0 h 2708668"/>
              <a:gd name="connsiteX3" fmla="*/ 3233531 w 3233531"/>
              <a:gd name="connsiteY3" fmla="*/ 2703060 h 2708668"/>
              <a:gd name="connsiteX4" fmla="*/ 0 w 3233531"/>
              <a:gd name="connsiteY4" fmla="*/ 2708668 h 2708668"/>
              <a:gd name="connsiteX0" fmla="*/ 0 w 3223395"/>
              <a:gd name="connsiteY0" fmla="*/ 2708668 h 2708668"/>
              <a:gd name="connsiteX1" fmla="*/ 665725 w 3223395"/>
              <a:gd name="connsiteY1" fmla="*/ 0 h 2708668"/>
              <a:gd name="connsiteX2" fmla="*/ 3220278 w 3223395"/>
              <a:gd name="connsiteY2" fmla="*/ 0 h 2708668"/>
              <a:gd name="connsiteX3" fmla="*/ 3223395 w 3223395"/>
              <a:gd name="connsiteY3" fmla="*/ 2703060 h 2708668"/>
              <a:gd name="connsiteX4" fmla="*/ 0 w 3223395"/>
              <a:gd name="connsiteY4" fmla="*/ 2708668 h 2708668"/>
              <a:gd name="connsiteX0" fmla="*/ 0 w 3223395"/>
              <a:gd name="connsiteY0" fmla="*/ 2708668 h 2708668"/>
              <a:gd name="connsiteX1" fmla="*/ 2176058 w 3223395"/>
              <a:gd name="connsiteY1" fmla="*/ 0 h 2708668"/>
              <a:gd name="connsiteX2" fmla="*/ 3220278 w 3223395"/>
              <a:gd name="connsiteY2" fmla="*/ 0 h 2708668"/>
              <a:gd name="connsiteX3" fmla="*/ 3223395 w 3223395"/>
              <a:gd name="connsiteY3" fmla="*/ 2703060 h 2708668"/>
              <a:gd name="connsiteX4" fmla="*/ 0 w 3223395"/>
              <a:gd name="connsiteY4" fmla="*/ 2708668 h 27086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23395" h="2708668">
                <a:moveTo>
                  <a:pt x="0" y="2708668"/>
                </a:moveTo>
                <a:lnTo>
                  <a:pt x="2176058" y="0"/>
                </a:lnTo>
                <a:lnTo>
                  <a:pt x="3220278" y="0"/>
                </a:lnTo>
                <a:cubicBezTo>
                  <a:pt x="3224696" y="892313"/>
                  <a:pt x="3218977" y="1810747"/>
                  <a:pt x="3223395" y="2703060"/>
                </a:cubicBezTo>
                <a:lnTo>
                  <a:pt x="0" y="2708668"/>
                </a:lnTo>
                <a:close/>
              </a:path>
            </a:pathLst>
          </a:custGeom>
          <a:solidFill>
            <a:srgbClr val="FF6620"/>
          </a:solidFill>
          <a:ln>
            <a:solidFill>
              <a:srgbClr val="FF662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9" name="object 7">
            <a:extLst>
              <a:ext uri="{FF2B5EF4-FFF2-40B4-BE49-F238E27FC236}">
                <a16:creationId xmlns:a16="http://schemas.microsoft.com/office/drawing/2014/main" id="{B57CC33B-1D07-4300-8153-3B65E9158A82}"/>
              </a:ext>
            </a:extLst>
          </p:cNvPr>
          <p:cNvSpPr/>
          <p:nvPr userDrawn="1"/>
        </p:nvSpPr>
        <p:spPr>
          <a:xfrm>
            <a:off x="8818187" y="244477"/>
            <a:ext cx="2724149" cy="1266824"/>
          </a:xfrm>
          <a:prstGeom prst="rect">
            <a:avLst/>
          </a:prstGeom>
          <a:blipFill>
            <a:blip r:embed="rId4"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Tree>
    <p:extLst>
      <p:ext uri="{BB962C8B-B14F-4D97-AF65-F5344CB8AC3E}">
        <p14:creationId xmlns:p14="http://schemas.microsoft.com/office/powerpoint/2010/main" val="212970115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hapitre 2">
    <p:bg>
      <p:bgPr>
        <a:blipFill dpi="0" rotWithShape="1">
          <a:blip r:embed="rId2">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4" name="Espace réservé de la date 3">
            <a:extLst>
              <a:ext uri="{FF2B5EF4-FFF2-40B4-BE49-F238E27FC236}">
                <a16:creationId xmlns:a16="http://schemas.microsoft.com/office/drawing/2014/main" id="{42993CDF-3719-4451-AC53-7CD658C3A9E5}"/>
              </a:ext>
            </a:extLst>
          </p:cNvPr>
          <p:cNvSpPr>
            <a:spLocks noGrp="1"/>
          </p:cNvSpPr>
          <p:nvPr>
            <p:ph type="dt" sz="half" idx="10"/>
          </p:nvPr>
        </p:nvSpPr>
        <p:spPr/>
        <p:txBody>
          <a:bodyPr/>
          <a:lstStyle/>
          <a:p>
            <a:fld id="{626DF568-F7B9-453E-9C59-1A5CC573144B}" type="datetime1">
              <a:rPr lang="fr-FR" smtClean="0"/>
              <a:t>17/04/2023</a:t>
            </a:fld>
            <a:endParaRPr lang="fr-FR"/>
          </a:p>
        </p:txBody>
      </p:sp>
      <p:sp>
        <p:nvSpPr>
          <p:cNvPr id="5" name="Espace réservé du pied de page 4">
            <a:extLst>
              <a:ext uri="{FF2B5EF4-FFF2-40B4-BE49-F238E27FC236}">
                <a16:creationId xmlns:a16="http://schemas.microsoft.com/office/drawing/2014/main" id="{4A76A9F7-E55D-4F50-8CB1-0AAC67A051C0}"/>
              </a:ext>
            </a:extLst>
          </p:cNvPr>
          <p:cNvSpPr>
            <a:spLocks noGrp="1"/>
          </p:cNvSpPr>
          <p:nvPr>
            <p:ph type="ftr" sz="quarter" idx="11"/>
          </p:nvPr>
        </p:nvSpPr>
        <p:spPr/>
        <p:txBody>
          <a:bodyPr/>
          <a:lstStyle/>
          <a:p>
            <a:r>
              <a:rPr lang="fr-FR"/>
              <a:t>NDO -  L'Injustice climatique, un exemple type, l'Amazonie - 9/12/2022</a:t>
            </a:r>
          </a:p>
        </p:txBody>
      </p:sp>
      <p:sp>
        <p:nvSpPr>
          <p:cNvPr id="6" name="Espace réservé du numéro de diapositive 5">
            <a:extLst>
              <a:ext uri="{FF2B5EF4-FFF2-40B4-BE49-F238E27FC236}">
                <a16:creationId xmlns:a16="http://schemas.microsoft.com/office/drawing/2014/main" id="{0AB680D9-0389-4C29-9D04-9A0FE5DB0E0C}"/>
              </a:ext>
            </a:extLst>
          </p:cNvPr>
          <p:cNvSpPr>
            <a:spLocks noGrp="1"/>
          </p:cNvSpPr>
          <p:nvPr>
            <p:ph type="sldNum" sz="quarter" idx="12"/>
          </p:nvPr>
        </p:nvSpPr>
        <p:spPr/>
        <p:txBody>
          <a:bodyPr/>
          <a:lstStyle/>
          <a:p>
            <a:fld id="{A499A7D5-FBE8-44D4-B972-2090F672617E}" type="slidenum">
              <a:rPr lang="fr-FR" smtClean="0"/>
              <a:t>‹N°›</a:t>
            </a:fld>
            <a:endParaRPr lang="fr-FR"/>
          </a:p>
        </p:txBody>
      </p:sp>
      <p:sp>
        <p:nvSpPr>
          <p:cNvPr id="8" name="Parallélogramme 3">
            <a:extLst>
              <a:ext uri="{FF2B5EF4-FFF2-40B4-BE49-F238E27FC236}">
                <a16:creationId xmlns:a16="http://schemas.microsoft.com/office/drawing/2014/main" id="{C32615F0-2CF0-456A-A09D-FB9509C9B875}"/>
              </a:ext>
            </a:extLst>
          </p:cNvPr>
          <p:cNvSpPr/>
          <p:nvPr userDrawn="1"/>
        </p:nvSpPr>
        <p:spPr>
          <a:xfrm>
            <a:off x="3581400" y="0"/>
            <a:ext cx="8610600" cy="6871252"/>
          </a:xfrm>
          <a:custGeom>
            <a:avLst/>
            <a:gdLst>
              <a:gd name="connsiteX0" fmla="*/ 0 w 3207026"/>
              <a:gd name="connsiteY0" fmla="*/ 2703444 h 2703444"/>
              <a:gd name="connsiteX1" fmla="*/ 675861 w 3207026"/>
              <a:gd name="connsiteY1" fmla="*/ 0 h 2703444"/>
              <a:gd name="connsiteX2" fmla="*/ 3207026 w 3207026"/>
              <a:gd name="connsiteY2" fmla="*/ 0 h 2703444"/>
              <a:gd name="connsiteX3" fmla="*/ 2531165 w 3207026"/>
              <a:gd name="connsiteY3" fmla="*/ 2703444 h 2703444"/>
              <a:gd name="connsiteX4" fmla="*/ 0 w 3207026"/>
              <a:gd name="connsiteY4" fmla="*/ 2703444 h 2703444"/>
              <a:gd name="connsiteX0" fmla="*/ 0 w 3233531"/>
              <a:gd name="connsiteY0" fmla="*/ 2703444 h 2703444"/>
              <a:gd name="connsiteX1" fmla="*/ 675861 w 3233531"/>
              <a:gd name="connsiteY1" fmla="*/ 0 h 2703444"/>
              <a:gd name="connsiteX2" fmla="*/ 3207026 w 3233531"/>
              <a:gd name="connsiteY2" fmla="*/ 0 h 2703444"/>
              <a:gd name="connsiteX3" fmla="*/ 3233531 w 3233531"/>
              <a:gd name="connsiteY3" fmla="*/ 2676940 h 2703444"/>
              <a:gd name="connsiteX4" fmla="*/ 0 w 3233531"/>
              <a:gd name="connsiteY4" fmla="*/ 2703444 h 2703444"/>
              <a:gd name="connsiteX0" fmla="*/ 0 w 3233531"/>
              <a:gd name="connsiteY0" fmla="*/ 2703444 h 2703444"/>
              <a:gd name="connsiteX1" fmla="*/ 675861 w 3233531"/>
              <a:gd name="connsiteY1" fmla="*/ 0 h 2703444"/>
              <a:gd name="connsiteX2" fmla="*/ 3220278 w 3233531"/>
              <a:gd name="connsiteY2" fmla="*/ 0 h 2703444"/>
              <a:gd name="connsiteX3" fmla="*/ 3233531 w 3233531"/>
              <a:gd name="connsiteY3" fmla="*/ 2676940 h 2703444"/>
              <a:gd name="connsiteX4" fmla="*/ 0 w 3233531"/>
              <a:gd name="connsiteY4" fmla="*/ 2703444 h 2703444"/>
              <a:gd name="connsiteX0" fmla="*/ 0 w 3233531"/>
              <a:gd name="connsiteY0" fmla="*/ 2703444 h 2703444"/>
              <a:gd name="connsiteX1" fmla="*/ 675861 w 3233531"/>
              <a:gd name="connsiteY1" fmla="*/ 0 h 2703444"/>
              <a:gd name="connsiteX2" fmla="*/ 3230414 w 3233531"/>
              <a:gd name="connsiteY2" fmla="*/ 0 h 2703444"/>
              <a:gd name="connsiteX3" fmla="*/ 3233531 w 3233531"/>
              <a:gd name="connsiteY3" fmla="*/ 2676940 h 2703444"/>
              <a:gd name="connsiteX4" fmla="*/ 0 w 3233531"/>
              <a:gd name="connsiteY4" fmla="*/ 2703444 h 2703444"/>
              <a:gd name="connsiteX0" fmla="*/ 0 w 3233531"/>
              <a:gd name="connsiteY0" fmla="*/ 2703444 h 2703444"/>
              <a:gd name="connsiteX1" fmla="*/ 675861 w 3233531"/>
              <a:gd name="connsiteY1" fmla="*/ 0 h 2703444"/>
              <a:gd name="connsiteX2" fmla="*/ 3230414 w 3233531"/>
              <a:gd name="connsiteY2" fmla="*/ 0 h 2703444"/>
              <a:gd name="connsiteX3" fmla="*/ 3233531 w 3233531"/>
              <a:gd name="connsiteY3" fmla="*/ 2703060 h 2703444"/>
              <a:gd name="connsiteX4" fmla="*/ 0 w 3233531"/>
              <a:gd name="connsiteY4" fmla="*/ 2703444 h 2703444"/>
              <a:gd name="connsiteX0" fmla="*/ 0 w 3233531"/>
              <a:gd name="connsiteY0" fmla="*/ 2708668 h 2708668"/>
              <a:gd name="connsiteX1" fmla="*/ 675861 w 3233531"/>
              <a:gd name="connsiteY1" fmla="*/ 0 h 2708668"/>
              <a:gd name="connsiteX2" fmla="*/ 3230414 w 3233531"/>
              <a:gd name="connsiteY2" fmla="*/ 0 h 2708668"/>
              <a:gd name="connsiteX3" fmla="*/ 3233531 w 3233531"/>
              <a:gd name="connsiteY3" fmla="*/ 2703060 h 2708668"/>
              <a:gd name="connsiteX4" fmla="*/ 0 w 3233531"/>
              <a:gd name="connsiteY4" fmla="*/ 2708668 h 2708668"/>
              <a:gd name="connsiteX0" fmla="*/ 0 w 3223395"/>
              <a:gd name="connsiteY0" fmla="*/ 2708668 h 2708668"/>
              <a:gd name="connsiteX1" fmla="*/ 665725 w 3223395"/>
              <a:gd name="connsiteY1" fmla="*/ 0 h 2708668"/>
              <a:gd name="connsiteX2" fmla="*/ 3220278 w 3223395"/>
              <a:gd name="connsiteY2" fmla="*/ 0 h 2708668"/>
              <a:gd name="connsiteX3" fmla="*/ 3223395 w 3223395"/>
              <a:gd name="connsiteY3" fmla="*/ 2703060 h 2708668"/>
              <a:gd name="connsiteX4" fmla="*/ 0 w 3223395"/>
              <a:gd name="connsiteY4" fmla="*/ 2708668 h 2708668"/>
              <a:gd name="connsiteX0" fmla="*/ 0 w 3223395"/>
              <a:gd name="connsiteY0" fmla="*/ 2708668 h 2708668"/>
              <a:gd name="connsiteX1" fmla="*/ 2176058 w 3223395"/>
              <a:gd name="connsiteY1" fmla="*/ 0 h 2708668"/>
              <a:gd name="connsiteX2" fmla="*/ 3220278 w 3223395"/>
              <a:gd name="connsiteY2" fmla="*/ 0 h 2708668"/>
              <a:gd name="connsiteX3" fmla="*/ 3223395 w 3223395"/>
              <a:gd name="connsiteY3" fmla="*/ 2703060 h 2708668"/>
              <a:gd name="connsiteX4" fmla="*/ 0 w 3223395"/>
              <a:gd name="connsiteY4" fmla="*/ 2708668 h 27086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23395" h="2708668">
                <a:moveTo>
                  <a:pt x="0" y="2708668"/>
                </a:moveTo>
                <a:lnTo>
                  <a:pt x="2176058" y="0"/>
                </a:lnTo>
                <a:lnTo>
                  <a:pt x="3220278" y="0"/>
                </a:lnTo>
                <a:cubicBezTo>
                  <a:pt x="3224696" y="892313"/>
                  <a:pt x="3218977" y="1810747"/>
                  <a:pt x="3223395" y="2703060"/>
                </a:cubicBezTo>
                <a:lnTo>
                  <a:pt x="0" y="2708668"/>
                </a:lnTo>
                <a:close/>
              </a:path>
            </a:pathLst>
          </a:custGeom>
          <a:solidFill>
            <a:srgbClr val="FF6620"/>
          </a:solidFill>
          <a:ln>
            <a:solidFill>
              <a:srgbClr val="FF662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9" name="object 7">
            <a:extLst>
              <a:ext uri="{FF2B5EF4-FFF2-40B4-BE49-F238E27FC236}">
                <a16:creationId xmlns:a16="http://schemas.microsoft.com/office/drawing/2014/main" id="{B57CC33B-1D07-4300-8153-3B65E9158A82}"/>
              </a:ext>
            </a:extLst>
          </p:cNvPr>
          <p:cNvSpPr/>
          <p:nvPr userDrawn="1"/>
        </p:nvSpPr>
        <p:spPr>
          <a:xfrm>
            <a:off x="8818187" y="244477"/>
            <a:ext cx="2724149" cy="1266824"/>
          </a:xfrm>
          <a:prstGeom prst="rect">
            <a:avLst/>
          </a:prstGeom>
          <a:blipFill>
            <a:blip r:embed="rId3"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Tree>
    <p:extLst>
      <p:ext uri="{BB962C8B-B14F-4D97-AF65-F5344CB8AC3E}">
        <p14:creationId xmlns:p14="http://schemas.microsoft.com/office/powerpoint/2010/main" val="293955305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6.xml"/><Relationship Id="rId3" Type="http://schemas.openxmlformats.org/officeDocument/2006/relationships/slideLayout" Target="../slideLayouts/slideLayout31.xml"/><Relationship Id="rId7" Type="http://schemas.openxmlformats.org/officeDocument/2006/relationships/slideLayout" Target="../slideLayouts/slideLayout35.xml"/><Relationship Id="rId12" Type="http://schemas.openxmlformats.org/officeDocument/2006/relationships/theme" Target="../theme/theme2.xml"/><Relationship Id="rId2" Type="http://schemas.openxmlformats.org/officeDocument/2006/relationships/slideLayout" Target="../slideLayouts/slideLayout30.xml"/><Relationship Id="rId1" Type="http://schemas.openxmlformats.org/officeDocument/2006/relationships/slideLayout" Target="../slideLayouts/slideLayout29.xml"/><Relationship Id="rId6" Type="http://schemas.openxmlformats.org/officeDocument/2006/relationships/slideLayout" Target="../slideLayouts/slideLayout34.xml"/><Relationship Id="rId11" Type="http://schemas.openxmlformats.org/officeDocument/2006/relationships/slideLayout" Target="../slideLayouts/slideLayout39.xml"/><Relationship Id="rId5" Type="http://schemas.openxmlformats.org/officeDocument/2006/relationships/slideLayout" Target="../slideLayouts/slideLayout33.xml"/><Relationship Id="rId10" Type="http://schemas.openxmlformats.org/officeDocument/2006/relationships/slideLayout" Target="../slideLayouts/slideLayout38.xml"/><Relationship Id="rId4" Type="http://schemas.openxmlformats.org/officeDocument/2006/relationships/slideLayout" Target="../slideLayouts/slideLayout32.xml"/><Relationship Id="rId9" Type="http://schemas.openxmlformats.org/officeDocument/2006/relationships/slideLayout" Target="../slideLayouts/slideLayout37.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7.xml"/><Relationship Id="rId3" Type="http://schemas.openxmlformats.org/officeDocument/2006/relationships/slideLayout" Target="../slideLayouts/slideLayout42.xml"/><Relationship Id="rId7" Type="http://schemas.openxmlformats.org/officeDocument/2006/relationships/slideLayout" Target="../slideLayouts/slideLayout46.xml"/><Relationship Id="rId12" Type="http://schemas.openxmlformats.org/officeDocument/2006/relationships/theme" Target="../theme/theme3.xml"/><Relationship Id="rId2" Type="http://schemas.openxmlformats.org/officeDocument/2006/relationships/slideLayout" Target="../slideLayouts/slideLayout41.xml"/><Relationship Id="rId1" Type="http://schemas.openxmlformats.org/officeDocument/2006/relationships/slideLayout" Target="../slideLayouts/slideLayout40.xml"/><Relationship Id="rId6" Type="http://schemas.openxmlformats.org/officeDocument/2006/relationships/slideLayout" Target="../slideLayouts/slideLayout45.xml"/><Relationship Id="rId11" Type="http://schemas.openxmlformats.org/officeDocument/2006/relationships/slideLayout" Target="../slideLayouts/slideLayout50.xml"/><Relationship Id="rId5" Type="http://schemas.openxmlformats.org/officeDocument/2006/relationships/slideLayout" Target="../slideLayouts/slideLayout44.xml"/><Relationship Id="rId10" Type="http://schemas.openxmlformats.org/officeDocument/2006/relationships/slideLayout" Target="../slideLayouts/slideLayout49.xml"/><Relationship Id="rId4" Type="http://schemas.openxmlformats.org/officeDocument/2006/relationships/slideLayout" Target="../slideLayouts/slideLayout43.xml"/><Relationship Id="rId9" Type="http://schemas.openxmlformats.org/officeDocument/2006/relationships/slideLayout" Target="../slideLayouts/slideLayout48.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58.xml"/><Relationship Id="rId3" Type="http://schemas.openxmlformats.org/officeDocument/2006/relationships/slideLayout" Target="../slideLayouts/slideLayout53.xml"/><Relationship Id="rId7" Type="http://schemas.openxmlformats.org/officeDocument/2006/relationships/slideLayout" Target="../slideLayouts/slideLayout57.xml"/><Relationship Id="rId12" Type="http://schemas.openxmlformats.org/officeDocument/2006/relationships/theme" Target="../theme/theme4.xml"/><Relationship Id="rId2" Type="http://schemas.openxmlformats.org/officeDocument/2006/relationships/slideLayout" Target="../slideLayouts/slideLayout52.xml"/><Relationship Id="rId1" Type="http://schemas.openxmlformats.org/officeDocument/2006/relationships/slideLayout" Target="../slideLayouts/slideLayout51.xml"/><Relationship Id="rId6" Type="http://schemas.openxmlformats.org/officeDocument/2006/relationships/slideLayout" Target="../slideLayouts/slideLayout56.xml"/><Relationship Id="rId11" Type="http://schemas.openxmlformats.org/officeDocument/2006/relationships/slideLayout" Target="../slideLayouts/slideLayout61.xml"/><Relationship Id="rId5" Type="http://schemas.openxmlformats.org/officeDocument/2006/relationships/slideLayout" Target="../slideLayouts/slideLayout55.xml"/><Relationship Id="rId10" Type="http://schemas.openxmlformats.org/officeDocument/2006/relationships/slideLayout" Target="../slideLayouts/slideLayout60.xml"/><Relationship Id="rId4" Type="http://schemas.openxmlformats.org/officeDocument/2006/relationships/slideLayout" Target="../slideLayouts/slideLayout54.xml"/><Relationship Id="rId9" Type="http://schemas.openxmlformats.org/officeDocument/2006/relationships/slideLayout" Target="../slideLayouts/slideLayout59.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69.xml"/><Relationship Id="rId3" Type="http://schemas.openxmlformats.org/officeDocument/2006/relationships/slideLayout" Target="../slideLayouts/slideLayout64.xml"/><Relationship Id="rId7" Type="http://schemas.openxmlformats.org/officeDocument/2006/relationships/slideLayout" Target="../slideLayouts/slideLayout68.xml"/><Relationship Id="rId12" Type="http://schemas.openxmlformats.org/officeDocument/2006/relationships/theme" Target="../theme/theme5.xml"/><Relationship Id="rId2" Type="http://schemas.openxmlformats.org/officeDocument/2006/relationships/slideLayout" Target="../slideLayouts/slideLayout63.xml"/><Relationship Id="rId1" Type="http://schemas.openxmlformats.org/officeDocument/2006/relationships/slideLayout" Target="../slideLayouts/slideLayout62.xml"/><Relationship Id="rId6" Type="http://schemas.openxmlformats.org/officeDocument/2006/relationships/slideLayout" Target="../slideLayouts/slideLayout67.xml"/><Relationship Id="rId11" Type="http://schemas.openxmlformats.org/officeDocument/2006/relationships/slideLayout" Target="../slideLayouts/slideLayout72.xml"/><Relationship Id="rId5" Type="http://schemas.openxmlformats.org/officeDocument/2006/relationships/slideLayout" Target="../slideLayouts/slideLayout66.xml"/><Relationship Id="rId10" Type="http://schemas.openxmlformats.org/officeDocument/2006/relationships/slideLayout" Target="../slideLayouts/slideLayout71.xml"/><Relationship Id="rId4" Type="http://schemas.openxmlformats.org/officeDocument/2006/relationships/slideLayout" Target="../slideLayouts/slideLayout65.xml"/><Relationship Id="rId9" Type="http://schemas.openxmlformats.org/officeDocument/2006/relationships/slideLayout" Target="../slideLayouts/slideLayout7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6620"/>
        </a:solidFill>
        <a:effectLst/>
      </p:bgPr>
    </p:bg>
    <p:spTree>
      <p:nvGrpSpPr>
        <p:cNvPr id="1" name=""/>
        <p:cNvGrpSpPr/>
        <p:nvPr/>
      </p:nvGrpSpPr>
      <p:grpSpPr>
        <a:xfrm>
          <a:off x="0" y="0"/>
          <a:ext cx="0" cy="0"/>
          <a:chOff x="0" y="0"/>
          <a:chExt cx="0" cy="0"/>
        </a:xfrm>
      </p:grpSpPr>
      <p:sp>
        <p:nvSpPr>
          <p:cNvPr id="4" name="Espace réservé de la date 3">
            <a:extLst>
              <a:ext uri="{FF2B5EF4-FFF2-40B4-BE49-F238E27FC236}">
                <a16:creationId xmlns:a16="http://schemas.microsoft.com/office/drawing/2014/main" id="{4949D99F-D667-464E-A7D3-C3CC8C80BF7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E9430AB-FF76-448C-9837-E6006531DCBB}" type="datetime1">
              <a:rPr lang="fr-FR" smtClean="0"/>
              <a:t>17/04/2023</a:t>
            </a:fld>
            <a:endParaRPr lang="fr-FR"/>
          </a:p>
        </p:txBody>
      </p:sp>
      <p:sp>
        <p:nvSpPr>
          <p:cNvPr id="5" name="Espace réservé du pied de page 4">
            <a:extLst>
              <a:ext uri="{FF2B5EF4-FFF2-40B4-BE49-F238E27FC236}">
                <a16:creationId xmlns:a16="http://schemas.microsoft.com/office/drawing/2014/main" id="{926F335C-9601-42D2-9D0D-9A326C74A47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r>
              <a:rPr lang="fr-FR"/>
              <a:t>NDO -  L'Injustice climatique, un exemple type, l'Amazonie - 9/12/2022</a:t>
            </a:r>
            <a:endParaRPr lang="fr-FR" dirty="0"/>
          </a:p>
        </p:txBody>
      </p:sp>
      <p:sp>
        <p:nvSpPr>
          <p:cNvPr id="6" name="Espace réservé du numéro de diapositive 5">
            <a:extLst>
              <a:ext uri="{FF2B5EF4-FFF2-40B4-BE49-F238E27FC236}">
                <a16:creationId xmlns:a16="http://schemas.microsoft.com/office/drawing/2014/main" id="{F12EF591-09AA-4928-AE1D-6720D28F139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499A7D5-FBE8-44D4-B972-2090F672617E}" type="slidenum">
              <a:rPr lang="fr-FR" smtClean="0"/>
              <a:t>‹N°›</a:t>
            </a:fld>
            <a:endParaRPr lang="fr-FR"/>
          </a:p>
        </p:txBody>
      </p:sp>
    </p:spTree>
    <p:extLst>
      <p:ext uri="{BB962C8B-B14F-4D97-AF65-F5344CB8AC3E}">
        <p14:creationId xmlns:p14="http://schemas.microsoft.com/office/powerpoint/2010/main" val="92281829"/>
      </p:ext>
    </p:extLst>
  </p:cSld>
  <p:clrMap bg1="lt1" tx1="dk1" bg2="lt2" tx2="dk2" accent1="accent1" accent2="accent2" accent3="accent3" accent4="accent4" accent5="accent5" accent6="accent6" hlink="hlink" folHlink="folHlink"/>
  <p:sldLayoutIdLst>
    <p:sldLayoutId id="2147483677" r:id="rId1"/>
    <p:sldLayoutId id="2147483660" r:id="rId2"/>
    <p:sldLayoutId id="2147483661" r:id="rId3"/>
    <p:sldLayoutId id="2147483662" r:id="rId4"/>
    <p:sldLayoutId id="2147483663" r:id="rId5"/>
    <p:sldLayoutId id="2147483664" r:id="rId6"/>
    <p:sldLayoutId id="2147483678" r:id="rId7"/>
    <p:sldLayoutId id="2147483679" r:id="rId8"/>
    <p:sldLayoutId id="2147483665" r:id="rId9"/>
    <p:sldLayoutId id="2147483666" r:id="rId10"/>
    <p:sldLayoutId id="2147483667" r:id="rId11"/>
    <p:sldLayoutId id="2147483668" r:id="rId12"/>
    <p:sldLayoutId id="2147483669" r:id="rId13"/>
    <p:sldLayoutId id="2147483671" r:id="rId14"/>
    <p:sldLayoutId id="2147483672" r:id="rId15"/>
    <p:sldLayoutId id="2147483673" r:id="rId16"/>
    <p:sldLayoutId id="2147483674" r:id="rId17"/>
    <p:sldLayoutId id="2147483675" r:id="rId18"/>
    <p:sldLayoutId id="2147483670" r:id="rId19"/>
    <p:sldLayoutId id="2147483680" r:id="rId20"/>
    <p:sldLayoutId id="2147483681" r:id="rId21"/>
    <p:sldLayoutId id="2147483682" r:id="rId22"/>
    <p:sldLayoutId id="2147483683" r:id="rId23"/>
    <p:sldLayoutId id="2147483684" r:id="rId24"/>
    <p:sldLayoutId id="2147483685" r:id="rId25"/>
    <p:sldLayoutId id="2147483734" r:id="rId26"/>
    <p:sldLayoutId id="2147483735" r:id="rId27"/>
    <p:sldLayoutId id="2147483736" r:id="rId28"/>
  </p:sldLayoutIdLst>
  <p:hf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Espace réservé du titre 1">
            <a:extLst>
              <a:ext uri="{FF2B5EF4-FFF2-40B4-BE49-F238E27FC236}">
                <a16:creationId xmlns:a16="http://schemas.microsoft.com/office/drawing/2014/main" id="{130C4047-0F48-D782-EA06-C8479DFF601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fr-FR"/>
              <a:t>Modifiez le style du titre</a:t>
            </a:r>
          </a:p>
        </p:txBody>
      </p:sp>
      <p:sp>
        <p:nvSpPr>
          <p:cNvPr id="3" name="Espace réservé du texte 2">
            <a:extLst>
              <a:ext uri="{FF2B5EF4-FFF2-40B4-BE49-F238E27FC236}">
                <a16:creationId xmlns:a16="http://schemas.microsoft.com/office/drawing/2014/main" id="{C6E99A3F-D050-E9B8-FF20-0A67FAA1111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2CEA8EA8-2890-FC41-BBE4-0C53E16D49B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2C7E0C4-4EB7-42E6-97B9-EA3576D528A1}" type="datetimeFigureOut">
              <a:rPr lang="fr-FR" smtClean="0"/>
              <a:t>17/04/2023</a:t>
            </a:fld>
            <a:endParaRPr lang="fr-FR"/>
          </a:p>
        </p:txBody>
      </p:sp>
      <p:sp>
        <p:nvSpPr>
          <p:cNvPr id="5" name="Espace réservé du pied de page 4">
            <a:extLst>
              <a:ext uri="{FF2B5EF4-FFF2-40B4-BE49-F238E27FC236}">
                <a16:creationId xmlns:a16="http://schemas.microsoft.com/office/drawing/2014/main" id="{AE8B1A0C-3284-DA7B-E12B-658B504D8B7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Espace réservé du numéro de diapositive 5">
            <a:extLst>
              <a:ext uri="{FF2B5EF4-FFF2-40B4-BE49-F238E27FC236}">
                <a16:creationId xmlns:a16="http://schemas.microsoft.com/office/drawing/2014/main" id="{FC95752F-A08D-4C67-6F2A-4A41D9574A0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F00E2AA-C11E-451E-AA93-3B6B19CA621B}" type="slidenum">
              <a:rPr lang="fr-FR" smtClean="0"/>
              <a:t>‹N°›</a:t>
            </a:fld>
            <a:endParaRPr lang="fr-FR"/>
          </a:p>
        </p:txBody>
      </p:sp>
    </p:spTree>
    <p:extLst>
      <p:ext uri="{BB962C8B-B14F-4D97-AF65-F5344CB8AC3E}">
        <p14:creationId xmlns:p14="http://schemas.microsoft.com/office/powerpoint/2010/main" val="4227972900"/>
      </p:ext>
    </p:extLst>
  </p:cSld>
  <p:clrMap bg1="lt1" tx1="dk1" bg2="lt2" tx2="dk2" accent1="accent1" accent2="accent2" accent3="accent3" accent4="accent4" accent5="accent5" accent6="accent6" hlink="hlink" folHlink="folHlink"/>
  <p:sldLayoutIdLst>
    <p:sldLayoutId id="2147483723" r:id="rId1"/>
    <p:sldLayoutId id="2147483724" r:id="rId2"/>
    <p:sldLayoutId id="2147483725" r:id="rId3"/>
    <p:sldLayoutId id="2147483726" r:id="rId4"/>
    <p:sldLayoutId id="2147483727" r:id="rId5"/>
    <p:sldLayoutId id="2147483728" r:id="rId6"/>
    <p:sldLayoutId id="2147483729" r:id="rId7"/>
    <p:sldLayoutId id="2147483730" r:id="rId8"/>
    <p:sldLayoutId id="2147483731" r:id="rId9"/>
    <p:sldLayoutId id="2147483732" r:id="rId10"/>
    <p:sldLayoutId id="214748373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Espace réservé du titre 1">
            <a:extLst>
              <a:ext uri="{FF2B5EF4-FFF2-40B4-BE49-F238E27FC236}">
                <a16:creationId xmlns:a16="http://schemas.microsoft.com/office/drawing/2014/main" id="{88E29AFA-3126-CF60-82C8-35393434639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fr-FR"/>
              <a:t>Modifiez le style du titre</a:t>
            </a:r>
          </a:p>
        </p:txBody>
      </p:sp>
      <p:sp>
        <p:nvSpPr>
          <p:cNvPr id="3" name="Espace réservé du texte 2">
            <a:extLst>
              <a:ext uri="{FF2B5EF4-FFF2-40B4-BE49-F238E27FC236}">
                <a16:creationId xmlns:a16="http://schemas.microsoft.com/office/drawing/2014/main" id="{E73524B5-E715-2310-A211-ADB656230BA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0EAF252A-F599-4AF9-9327-E88336F4C30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5C2B432-C8CF-45AE-AD17-E9A616307E4E}" type="datetimeFigureOut">
              <a:rPr lang="fr-FR" smtClean="0"/>
              <a:t>17/04/2023</a:t>
            </a:fld>
            <a:endParaRPr lang="fr-FR"/>
          </a:p>
        </p:txBody>
      </p:sp>
      <p:sp>
        <p:nvSpPr>
          <p:cNvPr id="5" name="Espace réservé du pied de page 4">
            <a:extLst>
              <a:ext uri="{FF2B5EF4-FFF2-40B4-BE49-F238E27FC236}">
                <a16:creationId xmlns:a16="http://schemas.microsoft.com/office/drawing/2014/main" id="{5D0C617D-8F45-1B53-2E8E-4052F8415B1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Espace réservé du numéro de diapositive 5">
            <a:extLst>
              <a:ext uri="{FF2B5EF4-FFF2-40B4-BE49-F238E27FC236}">
                <a16:creationId xmlns:a16="http://schemas.microsoft.com/office/drawing/2014/main" id="{589A1603-E7BF-1550-023C-0BEDCCD24BD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74650BB-6AA6-42BC-A785-E71A9031B145}" type="slidenum">
              <a:rPr lang="fr-FR" smtClean="0"/>
              <a:t>‹N°›</a:t>
            </a:fld>
            <a:endParaRPr lang="fr-FR"/>
          </a:p>
        </p:txBody>
      </p:sp>
    </p:spTree>
    <p:extLst>
      <p:ext uri="{BB962C8B-B14F-4D97-AF65-F5344CB8AC3E}">
        <p14:creationId xmlns:p14="http://schemas.microsoft.com/office/powerpoint/2010/main" val="4091459285"/>
      </p:ext>
    </p:extLst>
  </p:cSld>
  <p:clrMap bg1="lt1" tx1="dk1" bg2="lt2" tx2="dk2" accent1="accent1" accent2="accent2" accent3="accent3" accent4="accent4" accent5="accent5" accent6="accent6" hlink="hlink" folHlink="folHlink"/>
  <p:sldLayoutIdLst>
    <p:sldLayoutId id="2147483711" r:id="rId1"/>
    <p:sldLayoutId id="2147483712" r:id="rId2"/>
    <p:sldLayoutId id="2147483713" r:id="rId3"/>
    <p:sldLayoutId id="2147483714" r:id="rId4"/>
    <p:sldLayoutId id="2147483715" r:id="rId5"/>
    <p:sldLayoutId id="2147483716" r:id="rId6"/>
    <p:sldLayoutId id="2147483717" r:id="rId7"/>
    <p:sldLayoutId id="2147483718" r:id="rId8"/>
    <p:sldLayoutId id="2147483719" r:id="rId9"/>
    <p:sldLayoutId id="2147483720" r:id="rId10"/>
    <p:sldLayoutId id="214748372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Espace réservé du titre 1">
            <a:extLst>
              <a:ext uri="{FF2B5EF4-FFF2-40B4-BE49-F238E27FC236}">
                <a16:creationId xmlns:a16="http://schemas.microsoft.com/office/drawing/2014/main" id="{A2226E70-B0EC-D95F-E388-AA79C282B73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fr-FR"/>
              <a:t>Modifiez le style du titre</a:t>
            </a:r>
          </a:p>
        </p:txBody>
      </p:sp>
      <p:sp>
        <p:nvSpPr>
          <p:cNvPr id="3" name="Espace réservé du texte 2">
            <a:extLst>
              <a:ext uri="{FF2B5EF4-FFF2-40B4-BE49-F238E27FC236}">
                <a16:creationId xmlns:a16="http://schemas.microsoft.com/office/drawing/2014/main" id="{FA5D8929-48E4-FB78-9482-1E7C0550646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52E6AD89-96F0-C6A9-F430-41CDDA8A8C0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26C8616-6FEE-471F-B33C-D24C8EA0BCDC}" type="datetimeFigureOut">
              <a:rPr lang="fr-FR" smtClean="0"/>
              <a:t>17/04/2023</a:t>
            </a:fld>
            <a:endParaRPr lang="fr-FR"/>
          </a:p>
        </p:txBody>
      </p:sp>
      <p:sp>
        <p:nvSpPr>
          <p:cNvPr id="5" name="Espace réservé du pied de page 4">
            <a:extLst>
              <a:ext uri="{FF2B5EF4-FFF2-40B4-BE49-F238E27FC236}">
                <a16:creationId xmlns:a16="http://schemas.microsoft.com/office/drawing/2014/main" id="{AE4078E0-5584-239E-DC68-D620B05154F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Espace réservé du numéro de diapositive 5">
            <a:extLst>
              <a:ext uri="{FF2B5EF4-FFF2-40B4-BE49-F238E27FC236}">
                <a16:creationId xmlns:a16="http://schemas.microsoft.com/office/drawing/2014/main" id="{510E89F5-0A9B-B33D-7F4D-E84C846436F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31A2D43-48E9-4362-81F6-BD2EE5D40DE9}" type="slidenum">
              <a:rPr lang="fr-FR" smtClean="0"/>
              <a:t>‹N°›</a:t>
            </a:fld>
            <a:endParaRPr lang="fr-FR"/>
          </a:p>
        </p:txBody>
      </p:sp>
    </p:spTree>
    <p:extLst>
      <p:ext uri="{BB962C8B-B14F-4D97-AF65-F5344CB8AC3E}">
        <p14:creationId xmlns:p14="http://schemas.microsoft.com/office/powerpoint/2010/main" val="574158914"/>
      </p:ext>
    </p:extLst>
  </p:cSld>
  <p:clrMap bg1="lt1" tx1="dk1" bg2="lt2" tx2="dk2" accent1="accent1" accent2="accent2" accent3="accent3" accent4="accent4" accent5="accent5" accent6="accent6" hlink="hlink" folHlink="folHlink"/>
  <p:sldLayoutIdLst>
    <p:sldLayoutId id="2147483699" r:id="rId1"/>
    <p:sldLayoutId id="2147483700" r:id="rId2"/>
    <p:sldLayoutId id="2147483701" r:id="rId3"/>
    <p:sldLayoutId id="2147483702" r:id="rId4"/>
    <p:sldLayoutId id="2147483703" r:id="rId5"/>
    <p:sldLayoutId id="2147483704" r:id="rId6"/>
    <p:sldLayoutId id="2147483705" r:id="rId7"/>
    <p:sldLayoutId id="2147483706" r:id="rId8"/>
    <p:sldLayoutId id="2147483707" r:id="rId9"/>
    <p:sldLayoutId id="2147483708" r:id="rId10"/>
    <p:sldLayoutId id="214748370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Espace réservé du titre 1">
            <a:extLst>
              <a:ext uri="{FF2B5EF4-FFF2-40B4-BE49-F238E27FC236}">
                <a16:creationId xmlns:a16="http://schemas.microsoft.com/office/drawing/2014/main" id="{6D3B67EA-543E-4A8E-3F6A-353917251BC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fr-FR"/>
              <a:t>Modifiez le style du titre</a:t>
            </a:r>
          </a:p>
        </p:txBody>
      </p:sp>
      <p:sp>
        <p:nvSpPr>
          <p:cNvPr id="3" name="Espace réservé du texte 2">
            <a:extLst>
              <a:ext uri="{FF2B5EF4-FFF2-40B4-BE49-F238E27FC236}">
                <a16:creationId xmlns:a16="http://schemas.microsoft.com/office/drawing/2014/main" id="{F35D4616-8ABF-808A-3515-2BE2AF1AF2B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5D11DC7F-DE36-3345-AD81-590DBAC7C76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E909BE4-C2AC-4152-8F54-9CDA8737DAB4}" type="datetimeFigureOut">
              <a:rPr lang="fr-FR" smtClean="0"/>
              <a:t>17/04/2023</a:t>
            </a:fld>
            <a:endParaRPr lang="fr-FR"/>
          </a:p>
        </p:txBody>
      </p:sp>
      <p:sp>
        <p:nvSpPr>
          <p:cNvPr id="5" name="Espace réservé du pied de page 4">
            <a:extLst>
              <a:ext uri="{FF2B5EF4-FFF2-40B4-BE49-F238E27FC236}">
                <a16:creationId xmlns:a16="http://schemas.microsoft.com/office/drawing/2014/main" id="{475569EF-74D5-7A9A-1003-1AAEC680339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Espace réservé du numéro de diapositive 5">
            <a:extLst>
              <a:ext uri="{FF2B5EF4-FFF2-40B4-BE49-F238E27FC236}">
                <a16:creationId xmlns:a16="http://schemas.microsoft.com/office/drawing/2014/main" id="{232974ED-9E5A-A1BF-8A43-9A4682030F2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ACB8052-9DDC-4B5B-8B1F-EA1439DE280D}" type="slidenum">
              <a:rPr lang="fr-FR" smtClean="0"/>
              <a:t>‹N°›</a:t>
            </a:fld>
            <a:endParaRPr lang="fr-FR"/>
          </a:p>
        </p:txBody>
      </p:sp>
    </p:spTree>
    <p:extLst>
      <p:ext uri="{BB962C8B-B14F-4D97-AF65-F5344CB8AC3E}">
        <p14:creationId xmlns:p14="http://schemas.microsoft.com/office/powerpoint/2010/main" val="4144666417"/>
      </p:ext>
    </p:extLst>
  </p:cSld>
  <p:clrMap bg1="lt1" tx1="dk1" bg2="lt2" tx2="dk2" accent1="accent1" accent2="accent2" accent3="accent3" accent4="accent4" accent5="accent5" accent6="accent6" hlink="hlink" folHlink="folHlink"/>
  <p:sldLayoutIdLst>
    <p:sldLayoutId id="2147483687" r:id="rId1"/>
    <p:sldLayoutId id="2147483688" r:id="rId2"/>
    <p:sldLayoutId id="2147483689" r:id="rId3"/>
    <p:sldLayoutId id="2147483690" r:id="rId4"/>
    <p:sldLayoutId id="2147483691" r:id="rId5"/>
    <p:sldLayoutId id="2147483692" r:id="rId6"/>
    <p:sldLayoutId id="2147483693" r:id="rId7"/>
    <p:sldLayoutId id="2147483694" r:id="rId8"/>
    <p:sldLayoutId id="2147483695" r:id="rId9"/>
    <p:sldLayoutId id="2147483696" r:id="rId10"/>
    <p:sldLayoutId id="2147483697"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0.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6.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8.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17.png"/><Relationship Id="rId4" Type="http://schemas.openxmlformats.org/officeDocument/2006/relationships/notesSlide" Target="../notesSlides/notesSlide8.xml"/></Relationships>
</file>

<file path=ppt/slides/_rels/slide1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9.xml"/><Relationship Id="rId1" Type="http://schemas.openxmlformats.org/officeDocument/2006/relationships/slideLayout" Target="../slideLayouts/slideLayout26.xml"/><Relationship Id="rId5" Type="http://schemas.openxmlformats.org/officeDocument/2006/relationships/image" Target="../media/image20.png"/><Relationship Id="rId4" Type="http://schemas.openxmlformats.org/officeDocument/2006/relationships/image" Target="../media/image19.png"/></Relationships>
</file>

<file path=ppt/slides/_rels/slide1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0.xml"/><Relationship Id="rId1" Type="http://schemas.openxmlformats.org/officeDocument/2006/relationships/slideLayout" Target="../slideLayouts/slideLayout26.xml"/></Relationships>
</file>

<file path=ppt/slides/_rels/slide17.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slideLayout" Target="../slideLayouts/slideLayout27.xml"/><Relationship Id="rId7" Type="http://schemas.openxmlformats.org/officeDocument/2006/relationships/image" Target="../media/image17.png"/><Relationship Id="rId2" Type="http://schemas.openxmlformats.org/officeDocument/2006/relationships/video" Target="../media/media2.mp4"/><Relationship Id="rId1" Type="http://schemas.microsoft.com/office/2007/relationships/media" Target="../media/media2.mp4"/><Relationship Id="rId6" Type="http://schemas.openxmlformats.org/officeDocument/2006/relationships/image" Target="../media/image22.png"/><Relationship Id="rId5" Type="http://schemas.openxmlformats.org/officeDocument/2006/relationships/image" Target="../media/image18.png"/><Relationship Id="rId4" Type="http://schemas.openxmlformats.org/officeDocument/2006/relationships/notesSlide" Target="../notesSlides/notesSlide11.xml"/></Relationships>
</file>

<file path=ppt/slides/_rels/slide1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2.xml"/><Relationship Id="rId1" Type="http://schemas.openxmlformats.org/officeDocument/2006/relationships/slideLayout" Target="../slideLayouts/slideLayout22.xml"/><Relationship Id="rId4" Type="http://schemas.openxmlformats.org/officeDocument/2006/relationships/image" Target="../media/image25.png"/></Relationships>
</file>

<file path=ppt/slides/_rels/slide19.xml.rels><?xml version="1.0" encoding="UTF-8" standalone="yes"?>
<Relationships xmlns="http://schemas.openxmlformats.org/package/2006/relationships"><Relationship Id="rId8" Type="http://schemas.openxmlformats.org/officeDocument/2006/relationships/image" Target="../media/image231.png"/><Relationship Id="rId3" Type="http://schemas.openxmlformats.org/officeDocument/2006/relationships/image" Target="../media/image24.png"/><Relationship Id="rId7" Type="http://schemas.openxmlformats.org/officeDocument/2006/relationships/customXml" Target="../ink/ink2.xml"/><Relationship Id="rId2" Type="http://schemas.openxmlformats.org/officeDocument/2006/relationships/notesSlide" Target="../notesSlides/notesSlide13.xml"/><Relationship Id="rId1" Type="http://schemas.openxmlformats.org/officeDocument/2006/relationships/slideLayout" Target="../slideLayouts/slideLayout22.xml"/><Relationship Id="rId6" Type="http://schemas.openxmlformats.org/officeDocument/2006/relationships/image" Target="../media/image230.png"/><Relationship Id="rId5" Type="http://schemas.openxmlformats.org/officeDocument/2006/relationships/customXml" Target="../ink/ink1.xml"/><Relationship Id="rId4" Type="http://schemas.openxmlformats.org/officeDocument/2006/relationships/image" Target="../media/image25.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4.xml"/><Relationship Id="rId1" Type="http://schemas.openxmlformats.org/officeDocument/2006/relationships/slideLayout" Target="../slideLayouts/slideLayout26.xml"/></Relationships>
</file>

<file path=ppt/slides/_rels/slide2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5.xml"/><Relationship Id="rId1" Type="http://schemas.openxmlformats.org/officeDocument/2006/relationships/slideLayout" Target="../slideLayouts/slideLayout26.xml"/></Relationships>
</file>

<file path=ppt/slides/_rels/slide2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6.xml"/><Relationship Id="rId1" Type="http://schemas.openxmlformats.org/officeDocument/2006/relationships/slideLayout" Target="../slideLayouts/slideLayout26.xml"/></Relationships>
</file>

<file path=ppt/slides/_rels/slide2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7.xml"/><Relationship Id="rId1" Type="http://schemas.openxmlformats.org/officeDocument/2006/relationships/slideLayout" Target="../slideLayouts/slideLayout22.xml"/><Relationship Id="rId4" Type="http://schemas.openxmlformats.org/officeDocument/2006/relationships/image" Target="../media/image28.png"/></Relationships>
</file>

<file path=ppt/slides/_rels/slide2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8.xml"/><Relationship Id="rId1" Type="http://schemas.openxmlformats.org/officeDocument/2006/relationships/slideLayout" Target="../slideLayouts/slideLayout22.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7.png"/></Relationships>
</file>

<file path=ppt/slides/_rels/slide2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9.xml"/><Relationship Id="rId1" Type="http://schemas.openxmlformats.org/officeDocument/2006/relationships/slideLayout" Target="../slideLayouts/slideLayout2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2.xml"/></Relationships>
</file>

<file path=ppt/slides/_rels/slide2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1.xml"/><Relationship Id="rId1" Type="http://schemas.openxmlformats.org/officeDocument/2006/relationships/slideLayout" Target="../slideLayouts/slideLayout22.xml"/></Relationships>
</file>

<file path=ppt/slides/_rels/slide28.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2.xml"/><Relationship Id="rId1" Type="http://schemas.openxmlformats.org/officeDocument/2006/relationships/slideLayout" Target="../slideLayouts/slideLayout22.xml"/></Relationships>
</file>

<file path=ppt/slides/_rels/slide29.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3.xml"/><Relationship Id="rId1" Type="http://schemas.openxmlformats.org/officeDocument/2006/relationships/slideLayout" Target="../slideLayouts/slideLayout2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6.xml"/></Relationships>
</file>

<file path=ppt/slides/_rels/slide30.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4.xml"/><Relationship Id="rId1" Type="http://schemas.openxmlformats.org/officeDocument/2006/relationships/slideLayout" Target="../slideLayouts/slideLayout22.xml"/></Relationships>
</file>

<file path=ppt/slides/_rels/slide3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5.xml"/><Relationship Id="rId1" Type="http://schemas.openxmlformats.org/officeDocument/2006/relationships/slideLayout" Target="../slideLayouts/slideLayout22.xml"/></Relationships>
</file>

<file path=ppt/slides/_rels/slide3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6.xml"/><Relationship Id="rId1" Type="http://schemas.openxmlformats.org/officeDocument/2006/relationships/slideLayout" Target="../slideLayouts/slideLayout22.xml"/></Relationships>
</file>

<file path=ppt/slides/_rels/slide3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7.xml"/><Relationship Id="rId1" Type="http://schemas.openxmlformats.org/officeDocument/2006/relationships/slideLayout" Target="../slideLayouts/slideLayout22.xml"/></Relationships>
</file>

<file path=ppt/slides/_rels/slide34.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8.xml"/><Relationship Id="rId1" Type="http://schemas.openxmlformats.org/officeDocument/2006/relationships/slideLayout" Target="../slideLayouts/slideLayout22.xml"/></Relationships>
</file>

<file path=ppt/slides/_rels/slide35.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9.xml"/><Relationship Id="rId1" Type="http://schemas.openxmlformats.org/officeDocument/2006/relationships/slideLayout" Target="../slideLayouts/slideLayout22.xml"/></Relationships>
</file>

<file path=ppt/slides/_rels/slide36.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30.xml"/><Relationship Id="rId1" Type="http://schemas.openxmlformats.org/officeDocument/2006/relationships/slideLayout" Target="../slideLayouts/slideLayout22.xml"/></Relationships>
</file>

<file path=ppt/slides/_rels/slide37.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1.xml"/><Relationship Id="rId1" Type="http://schemas.openxmlformats.org/officeDocument/2006/relationships/slideLayout" Target="../slideLayouts/slideLayout22.xml"/></Relationships>
</file>

<file path=ppt/slides/_rels/slide38.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texte 1">
            <a:extLst>
              <a:ext uri="{FF2B5EF4-FFF2-40B4-BE49-F238E27FC236}">
                <a16:creationId xmlns:a16="http://schemas.microsoft.com/office/drawing/2014/main" id="{6619A8DF-8804-4FD9-8AC1-9DABF9120BAA}"/>
              </a:ext>
            </a:extLst>
          </p:cNvPr>
          <p:cNvSpPr>
            <a:spLocks noGrp="1"/>
          </p:cNvSpPr>
          <p:nvPr>
            <p:ph type="body" sz="quarter" idx="4294967295"/>
          </p:nvPr>
        </p:nvSpPr>
        <p:spPr>
          <a:xfrm>
            <a:off x="6385560" y="2899329"/>
            <a:ext cx="5913120" cy="2658191"/>
          </a:xfrm>
          <a:prstGeom prst="rect">
            <a:avLst/>
          </a:prstGeom>
        </p:spPr>
        <p:txBody>
          <a:bodyPr lIns="91440" tIns="45720" rIns="91440" bIns="45720" anchor="t">
            <a:noAutofit/>
          </a:bodyPr>
          <a:lstStyle/>
          <a:p>
            <a:pPr marL="0" indent="0" algn="ctr">
              <a:buNone/>
            </a:pPr>
            <a:r>
              <a:rPr lang="fr-FR" sz="6600" b="1" dirty="0">
                <a:solidFill>
                  <a:schemeClr val="bg1"/>
                </a:solidFill>
                <a:latin typeface="Futura Condensed BQ"/>
              </a:rPr>
              <a:t>La Solidarité Internationale en action</a:t>
            </a:r>
            <a:endParaRPr lang="fr-FR" sz="6600" b="1" dirty="0">
              <a:solidFill>
                <a:schemeClr val="bg1"/>
              </a:solidFill>
            </a:endParaRPr>
          </a:p>
        </p:txBody>
      </p:sp>
      <p:sp>
        <p:nvSpPr>
          <p:cNvPr id="3" name="Espace réservé du texte 2">
            <a:extLst>
              <a:ext uri="{FF2B5EF4-FFF2-40B4-BE49-F238E27FC236}">
                <a16:creationId xmlns:a16="http://schemas.microsoft.com/office/drawing/2014/main" id="{DDE1EFED-64B2-4EAA-8DA6-35F9CC070CA1}"/>
              </a:ext>
            </a:extLst>
          </p:cNvPr>
          <p:cNvSpPr>
            <a:spLocks noGrp="1"/>
          </p:cNvSpPr>
          <p:nvPr>
            <p:ph type="body" sz="quarter" idx="4294967295"/>
          </p:nvPr>
        </p:nvSpPr>
        <p:spPr>
          <a:xfrm>
            <a:off x="4432663" y="5601051"/>
            <a:ext cx="7759337" cy="1165509"/>
          </a:xfrm>
          <a:prstGeom prst="rect">
            <a:avLst/>
          </a:prstGeom>
        </p:spPr>
        <p:txBody>
          <a:bodyPr lIns="91440" tIns="45720" rIns="91440" bIns="45720" anchor="t">
            <a:normAutofit fontScale="25000" lnSpcReduction="20000"/>
          </a:bodyPr>
          <a:lstStyle/>
          <a:p>
            <a:pPr marL="0" indent="0" algn="ctr">
              <a:buNone/>
            </a:pPr>
            <a:r>
              <a:rPr lang="fr-FR" sz="9600" b="1" dirty="0">
                <a:latin typeface="Futura Condensed BQ"/>
              </a:rPr>
              <a:t>Classes de Première</a:t>
            </a:r>
          </a:p>
          <a:p>
            <a:pPr marL="0" indent="0">
              <a:buNone/>
            </a:pPr>
            <a:r>
              <a:rPr lang="fr-FR" sz="9600" b="1" dirty="0">
                <a:latin typeface="Futura Condensed BQ"/>
              </a:rPr>
              <a:t>Ecole Saint-Thomas d’Aquin</a:t>
            </a:r>
            <a:r>
              <a:rPr lang="fr-CA" sz="9600" b="1" dirty="0">
                <a:latin typeface="Futura Condensed BQ"/>
              </a:rPr>
              <a:t>, </a:t>
            </a:r>
            <a:r>
              <a:rPr lang="fr-FR" sz="7400" b="1" dirty="0">
                <a:latin typeface="Futura Condensed BQ"/>
              </a:rPr>
              <a:t>44, rue de Grenelle, Paris 7°</a:t>
            </a:r>
          </a:p>
          <a:p>
            <a:pPr marL="0" indent="0" algn="ctr">
              <a:buNone/>
            </a:pPr>
            <a:r>
              <a:rPr lang="fr-FR" sz="12800" b="1" dirty="0">
                <a:latin typeface="Futura Condensed BQ"/>
              </a:rPr>
              <a:t>Lundi 17 avril 2023</a:t>
            </a:r>
            <a:r>
              <a:rPr lang="fr-FR" sz="12800" dirty="0">
                <a:latin typeface="Futura Condensed BQ"/>
              </a:rPr>
              <a:t> </a:t>
            </a:r>
          </a:p>
          <a:p>
            <a:pPr marL="0" indent="0" algn="r">
              <a:buNone/>
            </a:pPr>
            <a:r>
              <a:rPr lang="fr-FR" dirty="0">
                <a:latin typeface="Futura Condensed BQ"/>
              </a:rPr>
              <a:t>Ph. Tellier</a:t>
            </a:r>
            <a:endParaRPr lang="fr-FR" dirty="0"/>
          </a:p>
        </p:txBody>
      </p:sp>
    </p:spTree>
    <p:extLst>
      <p:ext uri="{BB962C8B-B14F-4D97-AF65-F5344CB8AC3E}">
        <p14:creationId xmlns:p14="http://schemas.microsoft.com/office/powerpoint/2010/main" val="383173204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texte 1">
            <a:extLst>
              <a:ext uri="{FF2B5EF4-FFF2-40B4-BE49-F238E27FC236}">
                <a16:creationId xmlns:a16="http://schemas.microsoft.com/office/drawing/2014/main" id="{9B1B2CA5-8834-FF95-2E6F-6198571119F5}"/>
              </a:ext>
            </a:extLst>
          </p:cNvPr>
          <p:cNvSpPr>
            <a:spLocks noGrp="1"/>
          </p:cNvSpPr>
          <p:nvPr>
            <p:ph type="body" sz="quarter" idx="13"/>
          </p:nvPr>
        </p:nvSpPr>
        <p:spPr>
          <a:xfrm>
            <a:off x="525970" y="333632"/>
            <a:ext cx="11087961" cy="616721"/>
          </a:xfrm>
        </p:spPr>
        <p:txBody>
          <a:bodyPr/>
          <a:lstStyle/>
          <a:p>
            <a:r>
              <a:rPr lang="fr-FR" dirty="0">
                <a:solidFill>
                  <a:schemeClr val="bg1"/>
                </a:solidFill>
              </a:rPr>
              <a:t>2.1 Le 1</a:t>
            </a:r>
            <a:r>
              <a:rPr lang="fr-FR" baseline="30000" dirty="0">
                <a:solidFill>
                  <a:schemeClr val="bg1"/>
                </a:solidFill>
              </a:rPr>
              <a:t>er</a:t>
            </a:r>
            <a:r>
              <a:rPr lang="fr-FR" dirty="0">
                <a:solidFill>
                  <a:schemeClr val="bg1"/>
                </a:solidFill>
              </a:rPr>
              <a:t> pilier du CCFD : la Pensée Sociale de l’Eglise</a:t>
            </a:r>
          </a:p>
        </p:txBody>
      </p:sp>
      <p:sp>
        <p:nvSpPr>
          <p:cNvPr id="3" name="Espace réservé du texte 2">
            <a:extLst>
              <a:ext uri="{FF2B5EF4-FFF2-40B4-BE49-F238E27FC236}">
                <a16:creationId xmlns:a16="http://schemas.microsoft.com/office/drawing/2014/main" id="{C092CED8-B8B1-1D0C-5095-5A36A21B8C78}"/>
              </a:ext>
            </a:extLst>
          </p:cNvPr>
          <p:cNvSpPr>
            <a:spLocks noGrp="1"/>
          </p:cNvSpPr>
          <p:nvPr>
            <p:ph type="body" sz="quarter" idx="20"/>
          </p:nvPr>
        </p:nvSpPr>
        <p:spPr>
          <a:xfrm>
            <a:off x="780632" y="1246188"/>
            <a:ext cx="11075264" cy="5215572"/>
          </a:xfrm>
        </p:spPr>
        <p:txBody>
          <a:bodyPr/>
          <a:lstStyle/>
          <a:p>
            <a:pPr marL="311150" indent="-311150">
              <a:spcBef>
                <a:spcPts val="700"/>
              </a:spcBef>
              <a:buClr>
                <a:srgbClr val="000000"/>
              </a:buClr>
              <a:buSzPct val="100000"/>
              <a:tabLst>
                <a:tab pos="311150" algn="l"/>
                <a:tab pos="758825" algn="l"/>
                <a:tab pos="1208088" algn="l"/>
                <a:tab pos="1657350" algn="l"/>
                <a:tab pos="2106613" algn="l"/>
                <a:tab pos="2555875" algn="l"/>
                <a:tab pos="3005138" algn="l"/>
                <a:tab pos="3454400" algn="l"/>
                <a:tab pos="3903663" algn="l"/>
                <a:tab pos="4352925" algn="l"/>
                <a:tab pos="4802188" algn="l"/>
                <a:tab pos="5251450" algn="l"/>
                <a:tab pos="5700713" algn="l"/>
                <a:tab pos="6149975" algn="l"/>
                <a:tab pos="6599238" algn="l"/>
                <a:tab pos="7048500" algn="l"/>
                <a:tab pos="7497763" algn="l"/>
                <a:tab pos="7947025" algn="l"/>
                <a:tab pos="8396288" algn="l"/>
                <a:tab pos="8845550" algn="l"/>
                <a:tab pos="9294813" algn="l"/>
              </a:tabLst>
            </a:pPr>
            <a:r>
              <a:rPr lang="fr-FR" altLang="fr-FR" sz="2800" b="1" dirty="0">
                <a:solidFill>
                  <a:schemeClr val="bg1"/>
                </a:solidFill>
              </a:rPr>
              <a:t>7 principes </a:t>
            </a:r>
            <a:r>
              <a:rPr lang="fr-FR" altLang="fr-FR" sz="2800" dirty="0">
                <a:solidFill>
                  <a:schemeClr val="bg1"/>
                </a:solidFill>
              </a:rPr>
              <a:t>pour tendre vers une civilisation de l’amour</a:t>
            </a:r>
          </a:p>
          <a:p>
            <a:pPr marL="1308600" lvl="5" indent="-457200">
              <a:spcBef>
                <a:spcPts val="700"/>
              </a:spcBef>
              <a:buClr>
                <a:srgbClr val="000000"/>
              </a:buClr>
              <a:buSzPct val="100000"/>
              <a:buFont typeface="+mj-lt"/>
              <a:buAutoNum type="arabicPeriod"/>
              <a:tabLst>
                <a:tab pos="311150" algn="l"/>
                <a:tab pos="758825" algn="l"/>
                <a:tab pos="1208088" algn="l"/>
                <a:tab pos="1657350" algn="l"/>
                <a:tab pos="2106613" algn="l"/>
                <a:tab pos="2555875" algn="l"/>
                <a:tab pos="3005138" algn="l"/>
                <a:tab pos="3454400" algn="l"/>
                <a:tab pos="3903663" algn="l"/>
                <a:tab pos="4352925" algn="l"/>
                <a:tab pos="4802188" algn="l"/>
                <a:tab pos="5251450" algn="l"/>
                <a:tab pos="5700713" algn="l"/>
                <a:tab pos="6149975" algn="l"/>
                <a:tab pos="6599238" algn="l"/>
                <a:tab pos="7048500" algn="l"/>
                <a:tab pos="7497763" algn="l"/>
                <a:tab pos="7947025" algn="l"/>
                <a:tab pos="8396288" algn="l"/>
                <a:tab pos="8845550" algn="l"/>
                <a:tab pos="9294813" algn="l"/>
              </a:tabLst>
            </a:pPr>
            <a:r>
              <a:rPr lang="fr-FR" altLang="fr-FR" sz="2400" dirty="0">
                <a:solidFill>
                  <a:schemeClr val="bg1"/>
                </a:solidFill>
              </a:rPr>
              <a:t>Dignité de la personne humaine</a:t>
            </a:r>
          </a:p>
          <a:p>
            <a:pPr marL="1308600" lvl="5" indent="-457200">
              <a:spcBef>
                <a:spcPts val="700"/>
              </a:spcBef>
              <a:buClr>
                <a:srgbClr val="000000"/>
              </a:buClr>
              <a:buSzPct val="100000"/>
              <a:buFont typeface="+mj-lt"/>
              <a:buAutoNum type="arabicPeriod"/>
              <a:tabLst>
                <a:tab pos="311150" algn="l"/>
                <a:tab pos="758825" algn="l"/>
                <a:tab pos="1208088" algn="l"/>
                <a:tab pos="1657350" algn="l"/>
                <a:tab pos="2106613" algn="l"/>
                <a:tab pos="2555875" algn="l"/>
                <a:tab pos="3005138" algn="l"/>
                <a:tab pos="3454400" algn="l"/>
                <a:tab pos="3903663" algn="l"/>
                <a:tab pos="4352925" algn="l"/>
                <a:tab pos="4802188" algn="l"/>
                <a:tab pos="5251450" algn="l"/>
                <a:tab pos="5700713" algn="l"/>
                <a:tab pos="6149975" algn="l"/>
                <a:tab pos="6599238" algn="l"/>
                <a:tab pos="7048500" algn="l"/>
                <a:tab pos="7497763" algn="l"/>
                <a:tab pos="7947025" algn="l"/>
                <a:tab pos="8396288" algn="l"/>
                <a:tab pos="8845550" algn="l"/>
                <a:tab pos="9294813" algn="l"/>
              </a:tabLst>
            </a:pPr>
            <a:r>
              <a:rPr lang="fr-FR" altLang="fr-FR" sz="2400" dirty="0">
                <a:solidFill>
                  <a:schemeClr val="bg1"/>
                </a:solidFill>
              </a:rPr>
              <a:t>Subsidiarité : </a:t>
            </a:r>
            <a:r>
              <a:rPr lang="fr-FR" altLang="fr-FR" sz="2400" i="1" dirty="0">
                <a:solidFill>
                  <a:schemeClr val="bg1"/>
                </a:solidFill>
              </a:rPr>
              <a:t>responsabilisation, participation, démocratie</a:t>
            </a:r>
          </a:p>
          <a:p>
            <a:pPr marL="1308600" lvl="5" indent="-457200">
              <a:spcBef>
                <a:spcPts val="700"/>
              </a:spcBef>
              <a:buClr>
                <a:srgbClr val="000000"/>
              </a:buClr>
              <a:buSzPct val="100000"/>
              <a:buFont typeface="+mj-lt"/>
              <a:buAutoNum type="arabicPeriod"/>
              <a:tabLst>
                <a:tab pos="311150" algn="l"/>
                <a:tab pos="758825" algn="l"/>
                <a:tab pos="1208088" algn="l"/>
                <a:tab pos="1657350" algn="l"/>
                <a:tab pos="2106613" algn="l"/>
                <a:tab pos="2555875" algn="l"/>
                <a:tab pos="3005138" algn="l"/>
                <a:tab pos="3454400" algn="l"/>
                <a:tab pos="3903663" algn="l"/>
                <a:tab pos="4352925" algn="l"/>
                <a:tab pos="4802188" algn="l"/>
                <a:tab pos="5251450" algn="l"/>
                <a:tab pos="5700713" algn="l"/>
                <a:tab pos="6149975" algn="l"/>
                <a:tab pos="6599238" algn="l"/>
                <a:tab pos="7048500" algn="l"/>
                <a:tab pos="7497763" algn="l"/>
                <a:tab pos="7947025" algn="l"/>
                <a:tab pos="8396288" algn="l"/>
                <a:tab pos="8845550" algn="l"/>
                <a:tab pos="9294813" algn="l"/>
              </a:tabLst>
            </a:pPr>
            <a:r>
              <a:rPr lang="fr-FR" altLang="fr-FR" sz="2400" i="0" dirty="0">
                <a:solidFill>
                  <a:schemeClr val="bg1"/>
                </a:solidFill>
              </a:rPr>
              <a:t>Solidarité : </a:t>
            </a:r>
            <a:r>
              <a:rPr lang="fr-FR" altLang="fr-FR" sz="2400" i="1" dirty="0">
                <a:solidFill>
                  <a:schemeClr val="bg1"/>
                </a:solidFill>
              </a:rPr>
              <a:t>croissance commune sans exclusion</a:t>
            </a:r>
          </a:p>
          <a:p>
            <a:pPr marL="1308600" lvl="5" indent="-457200">
              <a:spcBef>
                <a:spcPts val="700"/>
              </a:spcBef>
              <a:buClr>
                <a:srgbClr val="000000"/>
              </a:buClr>
              <a:buSzPct val="100000"/>
              <a:buFont typeface="+mj-lt"/>
              <a:buAutoNum type="arabicPeriod"/>
              <a:tabLst>
                <a:tab pos="311150" algn="l"/>
                <a:tab pos="758825" algn="l"/>
                <a:tab pos="1208088" algn="l"/>
                <a:tab pos="1657350" algn="l"/>
                <a:tab pos="2106613" algn="l"/>
                <a:tab pos="2555875" algn="l"/>
                <a:tab pos="3005138" algn="l"/>
                <a:tab pos="3454400" algn="l"/>
                <a:tab pos="3903663" algn="l"/>
                <a:tab pos="4352925" algn="l"/>
                <a:tab pos="4802188" algn="l"/>
                <a:tab pos="5251450" algn="l"/>
                <a:tab pos="5700713" algn="l"/>
                <a:tab pos="6149975" algn="l"/>
                <a:tab pos="6599238" algn="l"/>
                <a:tab pos="7048500" algn="l"/>
                <a:tab pos="7497763" algn="l"/>
                <a:tab pos="7947025" algn="l"/>
                <a:tab pos="8396288" algn="l"/>
                <a:tab pos="8845550" algn="l"/>
                <a:tab pos="9294813" algn="l"/>
              </a:tabLst>
            </a:pPr>
            <a:r>
              <a:rPr lang="fr-FR" altLang="fr-FR" sz="2400" i="0" dirty="0">
                <a:solidFill>
                  <a:schemeClr val="bg1"/>
                </a:solidFill>
              </a:rPr>
              <a:t>Bien commun : </a:t>
            </a:r>
            <a:r>
              <a:rPr lang="fr-FR" altLang="fr-FR" sz="2400" i="1" dirty="0">
                <a:solidFill>
                  <a:schemeClr val="bg1"/>
                </a:solidFill>
              </a:rPr>
              <a:t>sauvegarde de la Maison Commune</a:t>
            </a:r>
          </a:p>
          <a:p>
            <a:pPr marL="1308600" lvl="5" indent="-457200">
              <a:spcBef>
                <a:spcPts val="700"/>
              </a:spcBef>
              <a:buClr>
                <a:srgbClr val="000000"/>
              </a:buClr>
              <a:buSzPct val="100000"/>
              <a:buFont typeface="+mj-lt"/>
              <a:buAutoNum type="arabicPeriod"/>
              <a:tabLst>
                <a:tab pos="311150" algn="l"/>
                <a:tab pos="758825" algn="l"/>
                <a:tab pos="1208088" algn="l"/>
                <a:tab pos="1657350" algn="l"/>
                <a:tab pos="2106613" algn="l"/>
                <a:tab pos="2555875" algn="l"/>
                <a:tab pos="3005138" algn="l"/>
                <a:tab pos="3454400" algn="l"/>
                <a:tab pos="3903663" algn="l"/>
                <a:tab pos="4352925" algn="l"/>
                <a:tab pos="4802188" algn="l"/>
                <a:tab pos="5251450" algn="l"/>
                <a:tab pos="5700713" algn="l"/>
                <a:tab pos="6149975" algn="l"/>
                <a:tab pos="6599238" algn="l"/>
                <a:tab pos="7048500" algn="l"/>
                <a:tab pos="7497763" algn="l"/>
                <a:tab pos="7947025" algn="l"/>
                <a:tab pos="8396288" algn="l"/>
                <a:tab pos="8845550" algn="l"/>
                <a:tab pos="9294813" algn="l"/>
              </a:tabLst>
            </a:pPr>
            <a:r>
              <a:rPr lang="fr-FR" altLang="fr-FR" sz="2400" i="0" dirty="0">
                <a:solidFill>
                  <a:schemeClr val="bg1"/>
                </a:solidFill>
              </a:rPr>
              <a:t>Option préférentielle pour les pauvres</a:t>
            </a:r>
            <a:endParaRPr lang="fr-FR" altLang="fr-FR" sz="2400" dirty="0">
              <a:solidFill>
                <a:schemeClr val="bg1"/>
              </a:solidFill>
            </a:endParaRPr>
          </a:p>
          <a:p>
            <a:pPr marL="1308600" lvl="5" indent="-457200">
              <a:spcBef>
                <a:spcPts val="700"/>
              </a:spcBef>
              <a:buClr>
                <a:srgbClr val="000000"/>
              </a:buClr>
              <a:buSzPct val="100000"/>
              <a:buFont typeface="+mj-lt"/>
              <a:buAutoNum type="arabicPeriod"/>
              <a:tabLst>
                <a:tab pos="311150" algn="l"/>
                <a:tab pos="758825" algn="l"/>
                <a:tab pos="1208088" algn="l"/>
                <a:tab pos="1657350" algn="l"/>
                <a:tab pos="2106613" algn="l"/>
                <a:tab pos="2555875" algn="l"/>
                <a:tab pos="3005138" algn="l"/>
                <a:tab pos="3454400" algn="l"/>
                <a:tab pos="3903663" algn="l"/>
                <a:tab pos="4352925" algn="l"/>
                <a:tab pos="4802188" algn="l"/>
                <a:tab pos="5251450" algn="l"/>
                <a:tab pos="5700713" algn="l"/>
                <a:tab pos="6149975" algn="l"/>
                <a:tab pos="6599238" algn="l"/>
                <a:tab pos="7048500" algn="l"/>
                <a:tab pos="7497763" algn="l"/>
                <a:tab pos="7947025" algn="l"/>
                <a:tab pos="8396288" algn="l"/>
                <a:tab pos="8845550" algn="l"/>
                <a:tab pos="9294813" algn="l"/>
              </a:tabLst>
            </a:pPr>
            <a:r>
              <a:rPr lang="fr-FR" altLang="fr-FR" sz="2400" i="0" dirty="0">
                <a:solidFill>
                  <a:schemeClr val="bg1"/>
                </a:solidFill>
              </a:rPr>
              <a:t>Destination universelle des biens : </a:t>
            </a:r>
            <a:r>
              <a:rPr lang="fr-FR" altLang="fr-FR" sz="2400" i="1" dirty="0">
                <a:solidFill>
                  <a:schemeClr val="bg1"/>
                </a:solidFill>
              </a:rPr>
              <a:t>pour tous les hommes et tous les peuples, la propriété privée est subordonnée à la destination universelle des biens</a:t>
            </a:r>
          </a:p>
          <a:p>
            <a:pPr marL="1308600" lvl="5" indent="-457200">
              <a:spcBef>
                <a:spcPts val="700"/>
              </a:spcBef>
              <a:buClr>
                <a:srgbClr val="000000"/>
              </a:buClr>
              <a:buSzPct val="100000"/>
              <a:buFont typeface="+mj-lt"/>
              <a:buAutoNum type="arabicPeriod"/>
              <a:tabLst>
                <a:tab pos="311150" algn="l"/>
                <a:tab pos="758825" algn="l"/>
                <a:tab pos="1208088" algn="l"/>
                <a:tab pos="1657350" algn="l"/>
                <a:tab pos="2106613" algn="l"/>
                <a:tab pos="2555875" algn="l"/>
                <a:tab pos="3005138" algn="l"/>
                <a:tab pos="3454400" algn="l"/>
                <a:tab pos="3903663" algn="l"/>
                <a:tab pos="4352925" algn="l"/>
                <a:tab pos="4802188" algn="l"/>
                <a:tab pos="5251450" algn="l"/>
                <a:tab pos="5700713" algn="l"/>
                <a:tab pos="6149975" algn="l"/>
                <a:tab pos="6599238" algn="l"/>
                <a:tab pos="7048500" algn="l"/>
                <a:tab pos="7497763" algn="l"/>
                <a:tab pos="7947025" algn="l"/>
                <a:tab pos="8396288" algn="l"/>
                <a:tab pos="8845550" algn="l"/>
                <a:tab pos="9294813" algn="l"/>
              </a:tabLst>
            </a:pPr>
            <a:r>
              <a:rPr lang="fr-FR" altLang="fr-FR" sz="2400" i="0" dirty="0">
                <a:solidFill>
                  <a:schemeClr val="bg1"/>
                </a:solidFill>
              </a:rPr>
              <a:t>Justice : </a:t>
            </a:r>
            <a:r>
              <a:rPr lang="fr-FR" altLang="fr-FR" sz="2400" i="1" dirty="0">
                <a:solidFill>
                  <a:schemeClr val="bg1"/>
                </a:solidFill>
              </a:rPr>
              <a:t>s’ajuster au dessein de Dieu</a:t>
            </a:r>
          </a:p>
          <a:p>
            <a:pPr marL="311150" indent="-311150">
              <a:spcBef>
                <a:spcPts val="700"/>
              </a:spcBef>
              <a:buClr>
                <a:srgbClr val="000000"/>
              </a:buClr>
              <a:buSzPct val="100000"/>
              <a:tabLst>
                <a:tab pos="311150" algn="l"/>
                <a:tab pos="758825" algn="l"/>
                <a:tab pos="1208088" algn="l"/>
                <a:tab pos="1657350" algn="l"/>
                <a:tab pos="2106613" algn="l"/>
                <a:tab pos="2555875" algn="l"/>
                <a:tab pos="3005138" algn="l"/>
                <a:tab pos="3454400" algn="l"/>
                <a:tab pos="3903663" algn="l"/>
                <a:tab pos="4352925" algn="l"/>
                <a:tab pos="4802188" algn="l"/>
                <a:tab pos="5251450" algn="l"/>
                <a:tab pos="5700713" algn="l"/>
                <a:tab pos="6149975" algn="l"/>
                <a:tab pos="6599238" algn="l"/>
                <a:tab pos="7048500" algn="l"/>
                <a:tab pos="7497763" algn="l"/>
                <a:tab pos="7947025" algn="l"/>
                <a:tab pos="8396288" algn="l"/>
                <a:tab pos="8845550" algn="l"/>
                <a:tab pos="9294813" algn="l"/>
              </a:tabLst>
            </a:pPr>
            <a:endParaRPr lang="fr-FR" altLang="fr-FR" sz="2000" dirty="0">
              <a:solidFill>
                <a:schemeClr val="bg1"/>
              </a:solidFill>
            </a:endParaRPr>
          </a:p>
          <a:p>
            <a:pPr marL="311150" indent="-311150">
              <a:spcBef>
                <a:spcPts val="700"/>
              </a:spcBef>
              <a:buClr>
                <a:srgbClr val="000000"/>
              </a:buClr>
              <a:buSzPct val="100000"/>
              <a:tabLst>
                <a:tab pos="311150" algn="l"/>
                <a:tab pos="758825" algn="l"/>
                <a:tab pos="1208088" algn="l"/>
                <a:tab pos="1657350" algn="l"/>
                <a:tab pos="2106613" algn="l"/>
                <a:tab pos="2555875" algn="l"/>
                <a:tab pos="3005138" algn="l"/>
                <a:tab pos="3454400" algn="l"/>
                <a:tab pos="3903663" algn="l"/>
                <a:tab pos="4352925" algn="l"/>
                <a:tab pos="4802188" algn="l"/>
                <a:tab pos="5251450" algn="l"/>
                <a:tab pos="5700713" algn="l"/>
                <a:tab pos="6149975" algn="l"/>
                <a:tab pos="6599238" algn="l"/>
                <a:tab pos="7048500" algn="l"/>
                <a:tab pos="7497763" algn="l"/>
                <a:tab pos="7947025" algn="l"/>
                <a:tab pos="8396288" algn="l"/>
                <a:tab pos="8845550" algn="l"/>
                <a:tab pos="9294813" algn="l"/>
              </a:tabLst>
            </a:pPr>
            <a:r>
              <a:rPr lang="fr-FR" altLang="fr-FR" sz="2000" dirty="0">
                <a:solidFill>
                  <a:schemeClr val="bg1"/>
                </a:solidFill>
              </a:rPr>
              <a:t>Thèmes nombreux :                   </a:t>
            </a:r>
            <a:r>
              <a:rPr lang="fr-FR" altLang="fr-FR" sz="2000" i="1" dirty="0">
                <a:solidFill>
                  <a:schemeClr val="bg1"/>
                </a:solidFill>
              </a:rPr>
              <a:t> </a:t>
            </a:r>
          </a:p>
          <a:p>
            <a:pPr marL="899025" lvl="2" indent="0">
              <a:spcBef>
                <a:spcPts val="700"/>
              </a:spcBef>
              <a:buClr>
                <a:srgbClr val="000000"/>
              </a:buClr>
              <a:buSzPct val="100000"/>
              <a:buNone/>
              <a:tabLst>
                <a:tab pos="311150" algn="l"/>
                <a:tab pos="758825" algn="l"/>
                <a:tab pos="1208088" algn="l"/>
                <a:tab pos="1657350" algn="l"/>
                <a:tab pos="2106613" algn="l"/>
                <a:tab pos="2555875" algn="l"/>
                <a:tab pos="3005138" algn="l"/>
                <a:tab pos="3454400" algn="l"/>
                <a:tab pos="3903663" algn="l"/>
                <a:tab pos="4352925" algn="l"/>
                <a:tab pos="4802188" algn="l"/>
                <a:tab pos="5251450" algn="l"/>
                <a:tab pos="5700713" algn="l"/>
                <a:tab pos="6149975" algn="l"/>
                <a:tab pos="6599238" algn="l"/>
                <a:tab pos="7048500" algn="l"/>
                <a:tab pos="7497763" algn="l"/>
                <a:tab pos="7947025" algn="l"/>
                <a:tab pos="8396288" algn="l"/>
                <a:tab pos="8845550" algn="l"/>
                <a:tab pos="9294813" algn="l"/>
              </a:tabLst>
            </a:pPr>
            <a:r>
              <a:rPr lang="fr-FR" altLang="fr-FR" sz="2000" dirty="0">
                <a:solidFill>
                  <a:schemeClr val="bg1"/>
                </a:solidFill>
              </a:rPr>
              <a:t>Travail – propriété – économie – droits de l'homme – paix – mondialisation – entreprise – migrations – laïcité – technologie – </a:t>
            </a:r>
            <a:r>
              <a:rPr lang="fr-FR" altLang="fr-FR" sz="2000" b="1" dirty="0">
                <a:solidFill>
                  <a:schemeClr val="bg1"/>
                </a:solidFill>
              </a:rPr>
              <a:t>écologie </a:t>
            </a:r>
            <a:r>
              <a:rPr lang="fr-FR" altLang="fr-FR" sz="2000" dirty="0">
                <a:solidFill>
                  <a:schemeClr val="bg1"/>
                </a:solidFill>
              </a:rPr>
              <a:t>– …</a:t>
            </a:r>
          </a:p>
          <a:p>
            <a:endParaRPr lang="fr-FR" dirty="0"/>
          </a:p>
        </p:txBody>
      </p:sp>
      <p:sp>
        <p:nvSpPr>
          <p:cNvPr id="4" name="Espace réservé du pied de page 3">
            <a:extLst>
              <a:ext uri="{FF2B5EF4-FFF2-40B4-BE49-F238E27FC236}">
                <a16:creationId xmlns:a16="http://schemas.microsoft.com/office/drawing/2014/main" id="{2C917E2A-1599-A4D5-876C-0F8FF66FADA3}"/>
              </a:ext>
            </a:extLst>
          </p:cNvPr>
          <p:cNvSpPr>
            <a:spLocks noGrp="1"/>
          </p:cNvSpPr>
          <p:nvPr>
            <p:ph type="ftr" sz="quarter" idx="21"/>
          </p:nvPr>
        </p:nvSpPr>
        <p:spPr>
          <a:xfrm>
            <a:off x="5846235" y="6415089"/>
            <a:ext cx="1353351" cy="365125"/>
          </a:xfrm>
        </p:spPr>
        <p:txBody>
          <a:bodyPr/>
          <a:lstStyle/>
          <a:p>
            <a:pPr>
              <a:defRPr/>
            </a:pPr>
            <a:r>
              <a:rPr lang="fr-FR" dirty="0"/>
              <a:t>ECSI – St Thomas Avril 2023</a:t>
            </a:r>
          </a:p>
        </p:txBody>
      </p:sp>
      <p:sp>
        <p:nvSpPr>
          <p:cNvPr id="5" name="Espace réservé du numéro de diapositive 4">
            <a:extLst>
              <a:ext uri="{FF2B5EF4-FFF2-40B4-BE49-F238E27FC236}">
                <a16:creationId xmlns:a16="http://schemas.microsoft.com/office/drawing/2014/main" id="{9E468F21-9670-3F96-D23A-701E96E5D780}"/>
              </a:ext>
            </a:extLst>
          </p:cNvPr>
          <p:cNvSpPr>
            <a:spLocks noGrp="1"/>
          </p:cNvSpPr>
          <p:nvPr>
            <p:ph type="sldNum" sz="quarter" idx="22"/>
          </p:nvPr>
        </p:nvSpPr>
        <p:spPr/>
        <p:txBody>
          <a:bodyPr/>
          <a:lstStyle/>
          <a:p>
            <a:pPr>
              <a:defRPr/>
            </a:pPr>
            <a:fld id="{D9860D7D-0786-4BF8-9422-F966261841F2}" type="slidenum">
              <a:rPr lang="fr-FR" altLang="fr-FR" smtClean="0"/>
              <a:pPr>
                <a:defRPr/>
              </a:pPr>
              <a:t>10</a:t>
            </a:fld>
            <a:endParaRPr lang="fr-FR" altLang="fr-FR"/>
          </a:p>
        </p:txBody>
      </p:sp>
    </p:spTree>
    <p:extLst>
      <p:ext uri="{BB962C8B-B14F-4D97-AF65-F5344CB8AC3E}">
        <p14:creationId xmlns:p14="http://schemas.microsoft.com/office/powerpoint/2010/main" val="4237340609"/>
      </p:ext>
    </p:extLst>
  </p:cSld>
  <p:clrMapOvr>
    <a:masterClrMapping/>
  </p:clrMapOvr>
  <p:transition spd="slow">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texte 2">
            <a:extLst>
              <a:ext uri="{FF2B5EF4-FFF2-40B4-BE49-F238E27FC236}">
                <a16:creationId xmlns:a16="http://schemas.microsoft.com/office/drawing/2014/main" id="{AA0D02A2-6DDB-3F2F-BBDB-7B13462B2BCC}"/>
              </a:ext>
            </a:extLst>
          </p:cNvPr>
          <p:cNvSpPr>
            <a:spLocks noGrp="1"/>
          </p:cNvSpPr>
          <p:nvPr>
            <p:ph type="body" sz="quarter" idx="20"/>
          </p:nvPr>
        </p:nvSpPr>
        <p:spPr>
          <a:xfrm>
            <a:off x="790831" y="1533374"/>
            <a:ext cx="11170509" cy="4917989"/>
          </a:xfrm>
        </p:spPr>
        <p:txBody>
          <a:bodyPr/>
          <a:lstStyle/>
          <a:p>
            <a:pPr marL="357188" lvl="2" indent="-176213" algn="l" rtl="0">
              <a:lnSpc>
                <a:spcPct val="90000"/>
              </a:lnSpc>
              <a:spcBef>
                <a:spcPts val="0"/>
              </a:spcBef>
              <a:spcAft>
                <a:spcPts val="0"/>
              </a:spcAft>
              <a:buSzPts val="2400"/>
              <a:buChar char="▪"/>
            </a:pPr>
            <a:r>
              <a:rPr lang="fr-FR" sz="2400" b="1" dirty="0">
                <a:solidFill>
                  <a:schemeClr val="bg1"/>
                </a:solidFill>
                <a:latin typeface="Titillium Web"/>
                <a:ea typeface="Titillium Web"/>
                <a:cs typeface="Titillium Web"/>
                <a:sym typeface="Titillium Web"/>
              </a:rPr>
              <a:t>« Dieu a destiné la terre et tout ce qu’elle contient à l’usage de tous les hommes et de tous les peuples », </a:t>
            </a:r>
            <a:r>
              <a:rPr lang="fr-FR" sz="1800" dirty="0">
                <a:solidFill>
                  <a:schemeClr val="bg1"/>
                </a:solidFill>
                <a:latin typeface="Titillium Web"/>
                <a:ea typeface="Titillium Web"/>
                <a:cs typeface="Titillium Web"/>
                <a:sym typeface="Titillium Web"/>
              </a:rPr>
              <a:t>Concile Vatican II</a:t>
            </a:r>
            <a:endParaRPr lang="fr-FR" sz="1800" dirty="0">
              <a:solidFill>
                <a:schemeClr val="bg1"/>
              </a:solidFill>
            </a:endParaRPr>
          </a:p>
          <a:p>
            <a:pPr marL="357188" lvl="2" indent="-61913" algn="l" rtl="0">
              <a:lnSpc>
                <a:spcPct val="90000"/>
              </a:lnSpc>
              <a:spcBef>
                <a:spcPts val="263"/>
              </a:spcBef>
              <a:spcAft>
                <a:spcPts val="0"/>
              </a:spcAft>
              <a:buSzPts val="1800"/>
              <a:buNone/>
            </a:pPr>
            <a:endParaRPr lang="fr-FR" sz="1400" dirty="0">
              <a:solidFill>
                <a:schemeClr val="bg1"/>
              </a:solidFill>
              <a:latin typeface="Titillium Web"/>
              <a:ea typeface="Titillium Web"/>
              <a:cs typeface="Titillium Web"/>
              <a:sym typeface="Titillium Web"/>
            </a:endParaRPr>
          </a:p>
          <a:p>
            <a:pPr marL="357188" lvl="2" indent="-61913" algn="l" rtl="0">
              <a:lnSpc>
                <a:spcPct val="90000"/>
              </a:lnSpc>
              <a:spcBef>
                <a:spcPts val="263"/>
              </a:spcBef>
              <a:spcAft>
                <a:spcPts val="0"/>
              </a:spcAft>
              <a:buSzPts val="1800"/>
              <a:buNone/>
            </a:pPr>
            <a:endParaRPr lang="fr-FR" sz="1400" dirty="0">
              <a:solidFill>
                <a:schemeClr val="bg1"/>
              </a:solidFill>
              <a:latin typeface="Titillium Web"/>
              <a:ea typeface="Titillium Web"/>
              <a:cs typeface="Titillium Web"/>
              <a:sym typeface="Titillium Web"/>
            </a:endParaRPr>
          </a:p>
          <a:p>
            <a:pPr marL="357188" lvl="2" indent="-176213" algn="l" rtl="0">
              <a:lnSpc>
                <a:spcPct val="90000"/>
              </a:lnSpc>
              <a:spcBef>
                <a:spcPts val="263"/>
              </a:spcBef>
              <a:spcAft>
                <a:spcPts val="0"/>
              </a:spcAft>
              <a:buSzPts val="2400"/>
              <a:buChar char="▪"/>
            </a:pPr>
            <a:r>
              <a:rPr lang="fr-FR" sz="2400" b="1" dirty="0">
                <a:solidFill>
                  <a:schemeClr val="bg1"/>
                </a:solidFill>
                <a:latin typeface="Titillium Web"/>
                <a:ea typeface="Titillium Web"/>
                <a:cs typeface="Titillium Web"/>
                <a:sym typeface="Titillium Web"/>
              </a:rPr>
              <a:t>Protéger les biens communs environnementaux, fruits de notre maison commune qui conditionnent l’accès des populations à l’alimentation</a:t>
            </a:r>
            <a:r>
              <a:rPr lang="fr-FR" sz="2400" dirty="0">
                <a:solidFill>
                  <a:schemeClr val="bg1"/>
                </a:solidFill>
                <a:latin typeface="Titillium Web"/>
                <a:ea typeface="Titillium Web"/>
                <a:cs typeface="Titillium Web"/>
                <a:sym typeface="Titillium Web"/>
              </a:rPr>
              <a:t>, </a:t>
            </a:r>
            <a:r>
              <a:rPr lang="fr-FR" sz="1800" dirty="0">
                <a:solidFill>
                  <a:schemeClr val="bg1"/>
                </a:solidFill>
                <a:latin typeface="Titillium Web"/>
                <a:ea typeface="Titillium Web"/>
                <a:cs typeface="Titillium Web"/>
                <a:sym typeface="Titillium Web"/>
              </a:rPr>
              <a:t>Pape François, encyclique Laudato Si’</a:t>
            </a:r>
            <a:endParaRPr lang="fr-FR" sz="1800" dirty="0">
              <a:solidFill>
                <a:schemeClr val="bg1"/>
              </a:solidFill>
            </a:endParaRPr>
          </a:p>
          <a:p>
            <a:pPr marL="357188" lvl="2" indent="-61913" algn="l" rtl="0">
              <a:lnSpc>
                <a:spcPct val="90000"/>
              </a:lnSpc>
              <a:spcBef>
                <a:spcPts val="263"/>
              </a:spcBef>
              <a:spcAft>
                <a:spcPts val="0"/>
              </a:spcAft>
              <a:buSzPts val="1800"/>
              <a:buNone/>
            </a:pPr>
            <a:endParaRPr lang="fr-FR" sz="1400" dirty="0">
              <a:solidFill>
                <a:schemeClr val="bg1"/>
              </a:solidFill>
              <a:latin typeface="Titillium Web"/>
              <a:ea typeface="Titillium Web"/>
              <a:cs typeface="Titillium Web"/>
              <a:sym typeface="Titillium Web"/>
            </a:endParaRPr>
          </a:p>
          <a:p>
            <a:pPr marL="357188" lvl="2" indent="-112713" algn="l" rtl="0">
              <a:lnSpc>
                <a:spcPct val="90000"/>
              </a:lnSpc>
              <a:spcBef>
                <a:spcPts val="263"/>
              </a:spcBef>
              <a:spcAft>
                <a:spcPts val="0"/>
              </a:spcAft>
              <a:buSzPts val="1000"/>
              <a:buNone/>
            </a:pPr>
            <a:endParaRPr lang="fr-FR" sz="2400" dirty="0">
              <a:solidFill>
                <a:schemeClr val="bg1"/>
              </a:solidFill>
              <a:latin typeface="Titillium Web"/>
              <a:ea typeface="Titillium Web"/>
              <a:cs typeface="Titillium Web"/>
              <a:sym typeface="Titillium Web"/>
            </a:endParaRPr>
          </a:p>
          <a:p>
            <a:pPr marL="357188" lvl="2" indent="-176213" algn="l" rtl="0">
              <a:lnSpc>
                <a:spcPct val="90000"/>
              </a:lnSpc>
              <a:spcBef>
                <a:spcPts val="263"/>
              </a:spcBef>
              <a:spcAft>
                <a:spcPts val="0"/>
              </a:spcAft>
              <a:buSzPts val="1800"/>
              <a:buChar char="▪"/>
            </a:pPr>
            <a:r>
              <a:rPr lang="fr-FR" sz="2400" dirty="0">
                <a:solidFill>
                  <a:schemeClr val="bg1"/>
                </a:solidFill>
                <a:latin typeface="Titillium Web"/>
                <a:ea typeface="Titillium Web"/>
                <a:cs typeface="Titillium Web"/>
                <a:sym typeface="Titillium Web"/>
              </a:rPr>
              <a:t>Règle séculaire, </a:t>
            </a:r>
            <a:r>
              <a:rPr lang="fr-FR" sz="2400" b="1" dirty="0">
                <a:solidFill>
                  <a:schemeClr val="bg1"/>
                </a:solidFill>
                <a:latin typeface="Titillium Web"/>
                <a:ea typeface="Titillium Web"/>
                <a:cs typeface="Titillium Web"/>
                <a:sym typeface="Titillium Web"/>
              </a:rPr>
              <a:t>La propriété privée est subordonnée à la destination universelle des biens</a:t>
            </a:r>
            <a:r>
              <a:rPr lang="fr-FR" sz="2400" dirty="0">
                <a:solidFill>
                  <a:schemeClr val="bg1"/>
                </a:solidFill>
                <a:latin typeface="Titillium Web"/>
                <a:ea typeface="Titillium Web"/>
                <a:cs typeface="Titillium Web"/>
                <a:sym typeface="Titillium Web"/>
              </a:rPr>
              <a:t> : </a:t>
            </a:r>
            <a:r>
              <a:rPr lang="fr-FR" sz="1800" dirty="0">
                <a:solidFill>
                  <a:schemeClr val="bg1"/>
                </a:solidFill>
                <a:latin typeface="Titillium Web"/>
                <a:ea typeface="Titillium Web"/>
                <a:cs typeface="Titillium Web"/>
                <a:sym typeface="Titillium Web"/>
              </a:rPr>
              <a:t>une fonction sociale, un droit ni absolu, ni intouchable</a:t>
            </a:r>
            <a:endParaRPr lang="fr-FR" sz="1800" dirty="0">
              <a:solidFill>
                <a:schemeClr val="bg1"/>
              </a:solidFill>
            </a:endParaRPr>
          </a:p>
          <a:p>
            <a:pPr marL="357188" lvl="2" indent="-61913" algn="l" rtl="0">
              <a:lnSpc>
                <a:spcPct val="90000"/>
              </a:lnSpc>
              <a:spcBef>
                <a:spcPts val="263"/>
              </a:spcBef>
              <a:spcAft>
                <a:spcPts val="0"/>
              </a:spcAft>
              <a:buSzPts val="1800"/>
              <a:buNone/>
            </a:pPr>
            <a:endParaRPr lang="fr-FR" sz="1400" dirty="0">
              <a:solidFill>
                <a:schemeClr val="bg1"/>
              </a:solidFill>
              <a:latin typeface="Titillium Web"/>
              <a:ea typeface="Titillium Web"/>
              <a:cs typeface="Titillium Web"/>
              <a:sym typeface="Titillium Web"/>
            </a:endParaRPr>
          </a:p>
          <a:p>
            <a:pPr marL="357188" lvl="2" indent="-109538" algn="l" rtl="0">
              <a:lnSpc>
                <a:spcPct val="90000"/>
              </a:lnSpc>
              <a:spcBef>
                <a:spcPts val="263"/>
              </a:spcBef>
              <a:spcAft>
                <a:spcPts val="0"/>
              </a:spcAft>
              <a:buSzPts val="1050"/>
              <a:buNone/>
            </a:pPr>
            <a:endParaRPr lang="fr-FR" sz="900" dirty="0">
              <a:solidFill>
                <a:schemeClr val="bg1"/>
              </a:solidFill>
              <a:latin typeface="Titillium Web"/>
              <a:ea typeface="Titillium Web"/>
              <a:cs typeface="Titillium Web"/>
              <a:sym typeface="Titillium Web"/>
            </a:endParaRPr>
          </a:p>
          <a:p>
            <a:pPr marL="357188" lvl="2" indent="-176213" algn="l" rtl="0">
              <a:lnSpc>
                <a:spcPct val="90000"/>
              </a:lnSpc>
              <a:spcBef>
                <a:spcPts val="263"/>
              </a:spcBef>
              <a:spcAft>
                <a:spcPts val="0"/>
              </a:spcAft>
              <a:buSzPts val="1800"/>
              <a:buChar char="▪"/>
            </a:pPr>
            <a:r>
              <a:rPr lang="fr-FR" sz="1800" dirty="0">
                <a:solidFill>
                  <a:schemeClr val="bg1"/>
                </a:solidFill>
                <a:latin typeface="Titillium Web"/>
                <a:ea typeface="Titillium Web"/>
                <a:cs typeface="Titillium Web"/>
                <a:sym typeface="Titillium Web"/>
              </a:rPr>
              <a:t>Responsabilité des acteurs privés et des décideurs publics devant la permanence de l’insécurité des crises alimentaires : </a:t>
            </a:r>
            <a:r>
              <a:rPr lang="fr-FR" sz="2400" b="1" dirty="0">
                <a:solidFill>
                  <a:schemeClr val="bg1"/>
                </a:solidFill>
                <a:latin typeface="Titillium Web"/>
                <a:ea typeface="Titillium Web"/>
                <a:cs typeface="Titillium Web"/>
                <a:sym typeface="Titillium Web"/>
              </a:rPr>
              <a:t>« Pour l’humanité la faim n’est pas seulement une tragédie, mais une honte »</a:t>
            </a:r>
            <a:r>
              <a:rPr lang="fr-FR" sz="2400" dirty="0">
                <a:solidFill>
                  <a:schemeClr val="bg1"/>
                </a:solidFill>
                <a:latin typeface="Titillium Web"/>
                <a:ea typeface="Titillium Web"/>
                <a:cs typeface="Titillium Web"/>
                <a:sym typeface="Titillium Web"/>
              </a:rPr>
              <a:t>, </a:t>
            </a:r>
            <a:r>
              <a:rPr lang="fr-FR" sz="1800" dirty="0">
                <a:solidFill>
                  <a:schemeClr val="bg1"/>
                </a:solidFill>
                <a:latin typeface="Titillium Web"/>
                <a:ea typeface="Titillium Web"/>
                <a:cs typeface="Titillium Web"/>
                <a:sym typeface="Titillium Web"/>
              </a:rPr>
              <a:t>Pape François, FAO 2020</a:t>
            </a:r>
            <a:endParaRPr lang="fr-FR" sz="1800" dirty="0">
              <a:solidFill>
                <a:schemeClr val="bg1"/>
              </a:solidFill>
            </a:endParaRPr>
          </a:p>
          <a:p>
            <a:endParaRPr lang="fr-FR" dirty="0"/>
          </a:p>
        </p:txBody>
      </p:sp>
      <p:sp>
        <p:nvSpPr>
          <p:cNvPr id="5" name="Espace réservé du numéro de diapositive 4">
            <a:extLst>
              <a:ext uri="{FF2B5EF4-FFF2-40B4-BE49-F238E27FC236}">
                <a16:creationId xmlns:a16="http://schemas.microsoft.com/office/drawing/2014/main" id="{7A735422-3B3E-24DD-6773-50795EABC504}"/>
              </a:ext>
            </a:extLst>
          </p:cNvPr>
          <p:cNvSpPr>
            <a:spLocks noGrp="1"/>
          </p:cNvSpPr>
          <p:nvPr>
            <p:ph type="sldNum" sz="quarter" idx="22"/>
          </p:nvPr>
        </p:nvSpPr>
        <p:spPr/>
        <p:txBody>
          <a:bodyPr/>
          <a:lstStyle/>
          <a:p>
            <a:pPr>
              <a:defRPr/>
            </a:pPr>
            <a:fld id="{D9860D7D-0786-4BF8-9422-F966261841F2}" type="slidenum">
              <a:rPr lang="fr-FR" altLang="fr-FR" smtClean="0"/>
              <a:pPr>
                <a:defRPr/>
              </a:pPr>
              <a:t>11</a:t>
            </a:fld>
            <a:endParaRPr lang="fr-FR" altLang="fr-FR"/>
          </a:p>
        </p:txBody>
      </p:sp>
      <p:sp>
        <p:nvSpPr>
          <p:cNvPr id="6" name="Espace réservé du texte 1">
            <a:extLst>
              <a:ext uri="{FF2B5EF4-FFF2-40B4-BE49-F238E27FC236}">
                <a16:creationId xmlns:a16="http://schemas.microsoft.com/office/drawing/2014/main" id="{37FFD475-F45F-B3C9-0709-1BAAA5A6952F}"/>
              </a:ext>
            </a:extLst>
          </p:cNvPr>
          <p:cNvSpPr>
            <a:spLocks noGrp="1"/>
          </p:cNvSpPr>
          <p:nvPr>
            <p:ph type="body" sz="quarter" idx="13"/>
          </p:nvPr>
        </p:nvSpPr>
        <p:spPr>
          <a:xfrm>
            <a:off x="525970" y="333632"/>
            <a:ext cx="10919796" cy="616721"/>
          </a:xfrm>
        </p:spPr>
        <p:txBody>
          <a:bodyPr/>
          <a:lstStyle/>
          <a:p>
            <a:r>
              <a:rPr lang="fr-FR" dirty="0">
                <a:solidFill>
                  <a:schemeClr val="bg1"/>
                </a:solidFill>
              </a:rPr>
              <a:t>2.2 Le 1</a:t>
            </a:r>
            <a:r>
              <a:rPr lang="fr-FR" baseline="30000" dirty="0">
                <a:solidFill>
                  <a:schemeClr val="bg1"/>
                </a:solidFill>
              </a:rPr>
              <a:t>er</a:t>
            </a:r>
            <a:r>
              <a:rPr lang="fr-FR" dirty="0">
                <a:solidFill>
                  <a:schemeClr val="bg1"/>
                </a:solidFill>
              </a:rPr>
              <a:t> pilier du CCFD : la Pensée Sociale de l’Eglise</a:t>
            </a:r>
          </a:p>
        </p:txBody>
      </p:sp>
      <p:sp>
        <p:nvSpPr>
          <p:cNvPr id="7" name="Espace réservé du pied de page 3">
            <a:extLst>
              <a:ext uri="{FF2B5EF4-FFF2-40B4-BE49-F238E27FC236}">
                <a16:creationId xmlns:a16="http://schemas.microsoft.com/office/drawing/2014/main" id="{269F89B1-A79F-8BF8-1C99-9E86349089B1}"/>
              </a:ext>
            </a:extLst>
          </p:cNvPr>
          <p:cNvSpPr txBox="1">
            <a:spLocks/>
          </p:cNvSpPr>
          <p:nvPr/>
        </p:nvSpPr>
        <p:spPr>
          <a:xfrm>
            <a:off x="6592470" y="6588511"/>
            <a:ext cx="1605600" cy="269489"/>
          </a:xfrm>
          <a:prstGeom prst="rect">
            <a:avLst/>
          </a:prstGeom>
        </p:spPr>
        <p:txBody>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fr-FR" sz="700" dirty="0"/>
              <a:t>ECSI – St Thomas Avril 2023</a:t>
            </a:r>
          </a:p>
        </p:txBody>
      </p:sp>
    </p:spTree>
    <p:extLst>
      <p:ext uri="{BB962C8B-B14F-4D97-AF65-F5344CB8AC3E}">
        <p14:creationId xmlns:p14="http://schemas.microsoft.com/office/powerpoint/2010/main" val="849337048"/>
      </p:ext>
    </p:extLst>
  </p:cSld>
  <p:clrMapOvr>
    <a:masterClrMapping/>
  </p:clrMapOvr>
  <p:transition spd="slow">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texte 1">
            <a:extLst>
              <a:ext uri="{FF2B5EF4-FFF2-40B4-BE49-F238E27FC236}">
                <a16:creationId xmlns:a16="http://schemas.microsoft.com/office/drawing/2014/main" id="{2D754FBE-A7F1-93B5-260B-96E185F39DC4}"/>
              </a:ext>
            </a:extLst>
          </p:cNvPr>
          <p:cNvSpPr>
            <a:spLocks noGrp="1"/>
          </p:cNvSpPr>
          <p:nvPr>
            <p:ph type="body" sz="quarter" idx="13"/>
          </p:nvPr>
        </p:nvSpPr>
        <p:spPr>
          <a:xfrm>
            <a:off x="475548" y="304800"/>
            <a:ext cx="11472612" cy="669698"/>
          </a:xfrm>
        </p:spPr>
        <p:txBody>
          <a:bodyPr/>
          <a:lstStyle/>
          <a:p>
            <a:r>
              <a:rPr lang="fr-FR" dirty="0">
                <a:solidFill>
                  <a:schemeClr val="bg1"/>
                </a:solidFill>
                <a:latin typeface="Titillium Web"/>
                <a:ea typeface="Titillium Web"/>
                <a:cs typeface="Titillium Web"/>
                <a:sym typeface="Titillium Web"/>
              </a:rPr>
              <a:t>2</a:t>
            </a:r>
            <a:r>
              <a:rPr lang="fr-FR" sz="3600" b="1" i="0" dirty="0">
                <a:solidFill>
                  <a:schemeClr val="bg1"/>
                </a:solidFill>
                <a:latin typeface="Titillium Web"/>
                <a:ea typeface="Titillium Web"/>
                <a:cs typeface="Titillium Web"/>
                <a:sym typeface="Titillium Web"/>
              </a:rPr>
              <a:t>.3 Le 2</a:t>
            </a:r>
            <a:r>
              <a:rPr lang="fr-FR" sz="3600" b="1" i="0" baseline="30000" dirty="0">
                <a:solidFill>
                  <a:schemeClr val="bg1"/>
                </a:solidFill>
                <a:latin typeface="Titillium Web"/>
                <a:ea typeface="Titillium Web"/>
                <a:cs typeface="Titillium Web"/>
                <a:sym typeface="Titillium Web"/>
              </a:rPr>
              <a:t>ème</a:t>
            </a:r>
            <a:r>
              <a:rPr lang="fr-FR" sz="3600" b="1" i="0" dirty="0">
                <a:solidFill>
                  <a:schemeClr val="bg1"/>
                </a:solidFill>
                <a:latin typeface="Titillium Web"/>
                <a:ea typeface="Titillium Web"/>
                <a:cs typeface="Titillium Web"/>
                <a:sym typeface="Titillium Web"/>
              </a:rPr>
              <a:t> pilier du CCFD : les Droits humains</a:t>
            </a:r>
            <a:endParaRPr lang="fr-FR" dirty="0">
              <a:solidFill>
                <a:schemeClr val="bg1"/>
              </a:solidFill>
            </a:endParaRPr>
          </a:p>
        </p:txBody>
      </p:sp>
      <p:sp>
        <p:nvSpPr>
          <p:cNvPr id="3" name="Espace réservé du texte 2">
            <a:extLst>
              <a:ext uri="{FF2B5EF4-FFF2-40B4-BE49-F238E27FC236}">
                <a16:creationId xmlns:a16="http://schemas.microsoft.com/office/drawing/2014/main" id="{44045B4F-303A-CC20-272E-94DC68F94FE5}"/>
              </a:ext>
            </a:extLst>
          </p:cNvPr>
          <p:cNvSpPr>
            <a:spLocks noGrp="1"/>
          </p:cNvSpPr>
          <p:nvPr>
            <p:ph type="body" sz="quarter" idx="20"/>
          </p:nvPr>
        </p:nvSpPr>
        <p:spPr>
          <a:xfrm>
            <a:off x="178676" y="1040524"/>
            <a:ext cx="11834648" cy="5150069"/>
          </a:xfrm>
        </p:spPr>
        <p:txBody>
          <a:bodyPr/>
          <a:lstStyle/>
          <a:p>
            <a:pPr marL="2286000" lvl="5" indent="0">
              <a:buNone/>
            </a:pPr>
            <a:r>
              <a:rPr lang="fr-FR" sz="4050" b="1" dirty="0">
                <a:solidFill>
                  <a:schemeClr val="bg1"/>
                </a:solidFill>
              </a:rPr>
              <a:t>      5 droits fondamentaux </a:t>
            </a:r>
          </a:p>
          <a:p>
            <a:pPr marL="2286000" lvl="5" indent="0">
              <a:buNone/>
            </a:pPr>
            <a:r>
              <a:rPr lang="fr-FR" sz="1850" b="0" dirty="0">
                <a:solidFill>
                  <a:schemeClr val="bg1"/>
                </a:solidFill>
              </a:rPr>
              <a:t>(Déclaration Universelle des DH 1948 &amp; Pacte International 1966) </a:t>
            </a:r>
          </a:p>
          <a:p>
            <a:endParaRPr lang="fr-FR" sz="1800" b="0" dirty="0">
              <a:solidFill>
                <a:schemeClr val="bg1"/>
              </a:solidFill>
            </a:endParaRPr>
          </a:p>
          <a:p>
            <a:pPr marL="3314700" lvl="6" indent="-342900">
              <a:lnSpc>
                <a:spcPct val="100000"/>
              </a:lnSpc>
              <a:spcBef>
                <a:spcPts val="0"/>
              </a:spcBef>
              <a:buSzPts val="2800"/>
              <a:buFont typeface="Calibri"/>
              <a:buAutoNum type="arabicPeriod"/>
            </a:pPr>
            <a:r>
              <a:rPr lang="fr-FR" sz="4050" b="1" dirty="0">
                <a:solidFill>
                  <a:schemeClr val="bg1"/>
                </a:solidFill>
              </a:rPr>
              <a:t>Droit à l’alimentation </a:t>
            </a:r>
          </a:p>
          <a:p>
            <a:pPr marL="3314700" lvl="6" indent="-342900">
              <a:lnSpc>
                <a:spcPct val="100000"/>
              </a:lnSpc>
              <a:spcBef>
                <a:spcPts val="525"/>
              </a:spcBef>
              <a:buSzPts val="2800"/>
              <a:buFont typeface="Calibri"/>
              <a:buAutoNum type="arabicPeriod"/>
            </a:pPr>
            <a:r>
              <a:rPr lang="fr-FR" sz="4050" b="1" dirty="0">
                <a:solidFill>
                  <a:schemeClr val="bg1"/>
                </a:solidFill>
              </a:rPr>
              <a:t>Droit au travail</a:t>
            </a:r>
          </a:p>
          <a:p>
            <a:pPr marL="3314700" lvl="6" indent="-342900">
              <a:lnSpc>
                <a:spcPct val="100000"/>
              </a:lnSpc>
              <a:spcBef>
                <a:spcPts val="525"/>
              </a:spcBef>
              <a:buSzPts val="2800"/>
              <a:buFont typeface="Calibri"/>
              <a:buAutoNum type="arabicPeriod"/>
            </a:pPr>
            <a:r>
              <a:rPr lang="fr-FR" sz="4050" b="1" dirty="0">
                <a:solidFill>
                  <a:schemeClr val="bg1"/>
                </a:solidFill>
              </a:rPr>
              <a:t>Droit à l’éducation</a:t>
            </a:r>
          </a:p>
          <a:p>
            <a:pPr marL="3314700" lvl="6" indent="-342900">
              <a:lnSpc>
                <a:spcPct val="100000"/>
              </a:lnSpc>
              <a:spcBef>
                <a:spcPts val="525"/>
              </a:spcBef>
              <a:buSzPts val="2800"/>
              <a:buFont typeface="Calibri"/>
              <a:buAutoNum type="arabicPeriod"/>
            </a:pPr>
            <a:r>
              <a:rPr lang="fr-FR" sz="4050" b="1" dirty="0">
                <a:solidFill>
                  <a:schemeClr val="bg1"/>
                </a:solidFill>
              </a:rPr>
              <a:t>Droit au logement</a:t>
            </a:r>
          </a:p>
          <a:p>
            <a:pPr marL="3314700" lvl="6" indent="-342900">
              <a:lnSpc>
                <a:spcPct val="100000"/>
              </a:lnSpc>
              <a:spcBef>
                <a:spcPts val="525"/>
              </a:spcBef>
              <a:buSzPts val="2800"/>
              <a:buFont typeface="Calibri"/>
              <a:buAutoNum type="arabicPeriod"/>
            </a:pPr>
            <a:r>
              <a:rPr lang="fr-FR" sz="4050" b="1" dirty="0">
                <a:solidFill>
                  <a:schemeClr val="bg1"/>
                </a:solidFill>
              </a:rPr>
              <a:t>Droit à la santé</a:t>
            </a:r>
          </a:p>
          <a:p>
            <a:pPr marL="3314700" lvl="6" indent="-342900">
              <a:lnSpc>
                <a:spcPct val="100000"/>
              </a:lnSpc>
              <a:spcBef>
                <a:spcPts val="525"/>
              </a:spcBef>
              <a:buSzPts val="2800"/>
              <a:buFont typeface="Calibri"/>
              <a:buAutoNum type="arabicPeriod"/>
            </a:pPr>
            <a:r>
              <a:rPr lang="fr-FR" sz="4050" b="1" dirty="0">
                <a:solidFill>
                  <a:schemeClr val="bg1"/>
                </a:solidFill>
              </a:rPr>
              <a:t>…</a:t>
            </a:r>
          </a:p>
          <a:p>
            <a:endParaRPr lang="fr-FR" dirty="0"/>
          </a:p>
          <a:p>
            <a:endParaRPr lang="fr-FR" dirty="0"/>
          </a:p>
        </p:txBody>
      </p:sp>
      <p:sp>
        <p:nvSpPr>
          <p:cNvPr id="4" name="Espace réservé du pied de page 3">
            <a:extLst>
              <a:ext uri="{FF2B5EF4-FFF2-40B4-BE49-F238E27FC236}">
                <a16:creationId xmlns:a16="http://schemas.microsoft.com/office/drawing/2014/main" id="{6FC699E7-00EE-035B-4528-AB86F0F888BA}"/>
              </a:ext>
            </a:extLst>
          </p:cNvPr>
          <p:cNvSpPr>
            <a:spLocks noGrp="1"/>
          </p:cNvSpPr>
          <p:nvPr>
            <p:ph type="ftr" sz="quarter" idx="21"/>
          </p:nvPr>
        </p:nvSpPr>
        <p:spPr/>
        <p:txBody>
          <a:bodyPr/>
          <a:lstStyle/>
          <a:p>
            <a:pPr>
              <a:defRPr/>
            </a:pPr>
            <a:r>
              <a:rPr lang="fr-FR"/>
              <a:t>28/02/2023 CCFD Terre Solidaire Ile de France, formation Agroécologie</a:t>
            </a:r>
          </a:p>
        </p:txBody>
      </p:sp>
      <p:sp>
        <p:nvSpPr>
          <p:cNvPr id="5" name="Espace réservé du numéro de diapositive 4">
            <a:extLst>
              <a:ext uri="{FF2B5EF4-FFF2-40B4-BE49-F238E27FC236}">
                <a16:creationId xmlns:a16="http://schemas.microsoft.com/office/drawing/2014/main" id="{39DD02D6-0D50-A430-3613-FF6AD980C47D}"/>
              </a:ext>
            </a:extLst>
          </p:cNvPr>
          <p:cNvSpPr>
            <a:spLocks noGrp="1"/>
          </p:cNvSpPr>
          <p:nvPr>
            <p:ph type="sldNum" sz="quarter" idx="22"/>
          </p:nvPr>
        </p:nvSpPr>
        <p:spPr/>
        <p:txBody>
          <a:bodyPr/>
          <a:lstStyle/>
          <a:p>
            <a:pPr>
              <a:defRPr/>
            </a:pPr>
            <a:fld id="{D9860D7D-0786-4BF8-9422-F966261841F2}" type="slidenum">
              <a:rPr lang="fr-FR" altLang="fr-FR" smtClean="0"/>
              <a:pPr>
                <a:defRPr/>
              </a:pPr>
              <a:t>12</a:t>
            </a:fld>
            <a:endParaRPr lang="fr-FR" altLang="fr-FR"/>
          </a:p>
        </p:txBody>
      </p:sp>
    </p:spTree>
    <p:extLst>
      <p:ext uri="{BB962C8B-B14F-4D97-AF65-F5344CB8AC3E}">
        <p14:creationId xmlns:p14="http://schemas.microsoft.com/office/powerpoint/2010/main" val="10576254"/>
      </p:ext>
    </p:extLst>
  </p:cSld>
  <p:clrMapOvr>
    <a:masterClrMapping/>
  </p:clrMapOvr>
  <p:transition spd="slow">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texte 1">
            <a:extLst>
              <a:ext uri="{FF2B5EF4-FFF2-40B4-BE49-F238E27FC236}">
                <a16:creationId xmlns:a16="http://schemas.microsoft.com/office/drawing/2014/main" id="{2D754FBE-A7F1-93B5-260B-96E185F39DC4}"/>
              </a:ext>
            </a:extLst>
          </p:cNvPr>
          <p:cNvSpPr>
            <a:spLocks noGrp="1"/>
          </p:cNvSpPr>
          <p:nvPr>
            <p:ph type="body" sz="quarter" idx="13"/>
          </p:nvPr>
        </p:nvSpPr>
        <p:spPr>
          <a:xfrm>
            <a:off x="475548" y="304800"/>
            <a:ext cx="11716452" cy="669698"/>
          </a:xfrm>
        </p:spPr>
        <p:txBody>
          <a:bodyPr/>
          <a:lstStyle/>
          <a:p>
            <a:r>
              <a:rPr lang="fr-FR" dirty="0">
                <a:solidFill>
                  <a:schemeClr val="bg1"/>
                </a:solidFill>
                <a:latin typeface="Titillium Web"/>
                <a:ea typeface="Titillium Web"/>
                <a:cs typeface="Titillium Web"/>
                <a:sym typeface="Titillium Web"/>
              </a:rPr>
              <a:t>2</a:t>
            </a:r>
            <a:r>
              <a:rPr lang="fr-FR" sz="3600" b="1" i="0" dirty="0">
                <a:solidFill>
                  <a:schemeClr val="bg1"/>
                </a:solidFill>
                <a:latin typeface="Titillium Web"/>
                <a:ea typeface="Titillium Web"/>
                <a:cs typeface="Titillium Web"/>
                <a:sym typeface="Titillium Web"/>
              </a:rPr>
              <a:t>.4 Les critères des 2 piliers dans l’action des partenaires</a:t>
            </a:r>
            <a:endParaRPr lang="fr-FR" dirty="0">
              <a:solidFill>
                <a:schemeClr val="bg1"/>
              </a:solidFill>
            </a:endParaRPr>
          </a:p>
        </p:txBody>
      </p:sp>
      <p:sp>
        <p:nvSpPr>
          <p:cNvPr id="3" name="Espace réservé du texte 2">
            <a:extLst>
              <a:ext uri="{FF2B5EF4-FFF2-40B4-BE49-F238E27FC236}">
                <a16:creationId xmlns:a16="http://schemas.microsoft.com/office/drawing/2014/main" id="{44045B4F-303A-CC20-272E-94DC68F94FE5}"/>
              </a:ext>
            </a:extLst>
          </p:cNvPr>
          <p:cNvSpPr>
            <a:spLocks noGrp="1"/>
          </p:cNvSpPr>
          <p:nvPr>
            <p:ph type="body" sz="quarter" idx="20"/>
          </p:nvPr>
        </p:nvSpPr>
        <p:spPr>
          <a:xfrm>
            <a:off x="357352" y="1543445"/>
            <a:ext cx="11834648" cy="3014268"/>
          </a:xfrm>
        </p:spPr>
        <p:txBody>
          <a:bodyPr/>
          <a:lstStyle/>
          <a:p>
            <a:pPr indent="-228600">
              <a:lnSpc>
                <a:spcPct val="150000"/>
              </a:lnSpc>
            </a:pPr>
            <a:r>
              <a:rPr lang="fr-FR" sz="4000" b="1" dirty="0">
                <a:solidFill>
                  <a:schemeClr val="bg1"/>
                </a:solidFill>
              </a:rPr>
              <a:t>Pour chacun des 5 partenaires du CCFD présentés, pouvez-vous citer les critères des 2 piliers mis en avant ?</a:t>
            </a:r>
            <a:endParaRPr lang="fr-FR" dirty="0"/>
          </a:p>
        </p:txBody>
      </p:sp>
      <p:sp>
        <p:nvSpPr>
          <p:cNvPr id="4" name="Espace réservé du pied de page 3">
            <a:extLst>
              <a:ext uri="{FF2B5EF4-FFF2-40B4-BE49-F238E27FC236}">
                <a16:creationId xmlns:a16="http://schemas.microsoft.com/office/drawing/2014/main" id="{6FC699E7-00EE-035B-4528-AB86F0F888BA}"/>
              </a:ext>
            </a:extLst>
          </p:cNvPr>
          <p:cNvSpPr>
            <a:spLocks noGrp="1"/>
          </p:cNvSpPr>
          <p:nvPr>
            <p:ph type="ftr" sz="quarter" idx="21"/>
          </p:nvPr>
        </p:nvSpPr>
        <p:spPr/>
        <p:txBody>
          <a:bodyPr/>
          <a:lstStyle/>
          <a:p>
            <a:pPr>
              <a:defRPr/>
            </a:pPr>
            <a:r>
              <a:rPr lang="fr-FR"/>
              <a:t>28/02/2023 CCFD Terre Solidaire Ile de France, formation Agroécologie</a:t>
            </a:r>
          </a:p>
        </p:txBody>
      </p:sp>
      <p:sp>
        <p:nvSpPr>
          <p:cNvPr id="5" name="Espace réservé du numéro de diapositive 4">
            <a:extLst>
              <a:ext uri="{FF2B5EF4-FFF2-40B4-BE49-F238E27FC236}">
                <a16:creationId xmlns:a16="http://schemas.microsoft.com/office/drawing/2014/main" id="{39DD02D6-0D50-A430-3613-FF6AD980C47D}"/>
              </a:ext>
            </a:extLst>
          </p:cNvPr>
          <p:cNvSpPr>
            <a:spLocks noGrp="1"/>
          </p:cNvSpPr>
          <p:nvPr>
            <p:ph type="sldNum" sz="quarter" idx="22"/>
          </p:nvPr>
        </p:nvSpPr>
        <p:spPr/>
        <p:txBody>
          <a:bodyPr/>
          <a:lstStyle/>
          <a:p>
            <a:pPr>
              <a:defRPr/>
            </a:pPr>
            <a:fld id="{D9860D7D-0786-4BF8-9422-F966261841F2}" type="slidenum">
              <a:rPr lang="fr-FR" altLang="fr-FR" smtClean="0"/>
              <a:pPr>
                <a:defRPr/>
              </a:pPr>
              <a:t>13</a:t>
            </a:fld>
            <a:endParaRPr lang="fr-FR" altLang="fr-FR"/>
          </a:p>
        </p:txBody>
      </p:sp>
    </p:spTree>
    <p:extLst>
      <p:ext uri="{BB962C8B-B14F-4D97-AF65-F5344CB8AC3E}">
        <p14:creationId xmlns:p14="http://schemas.microsoft.com/office/powerpoint/2010/main" val="4064105388"/>
      </p:ext>
    </p:extLst>
  </p:cSld>
  <p:clrMapOvr>
    <a:masterClrMapping/>
  </p:clrMapOvr>
  <p:transition spd="slow">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79"/>
        <p:cNvGrpSpPr/>
        <p:nvPr/>
      </p:nvGrpSpPr>
      <p:grpSpPr>
        <a:xfrm>
          <a:off x="0" y="0"/>
          <a:ext cx="0" cy="0"/>
          <a:chOff x="0" y="0"/>
          <a:chExt cx="0" cy="0"/>
        </a:xfrm>
      </p:grpSpPr>
      <p:sp>
        <p:nvSpPr>
          <p:cNvPr id="80" name="Google Shape;80;p3"/>
          <p:cNvSpPr txBox="1">
            <a:spLocks noGrp="1"/>
          </p:cNvSpPr>
          <p:nvPr>
            <p:ph type="ftr" idx="11"/>
          </p:nvPr>
        </p:nvSpPr>
        <p:spPr>
          <a:xfrm>
            <a:off x="4601817" y="6492875"/>
            <a:ext cx="3717235" cy="365125"/>
          </a:xfrm>
          <a:prstGeom prst="rect">
            <a:avLst/>
          </a:prstGeom>
          <a:noFill/>
          <a:ln>
            <a:noFill/>
          </a:ln>
        </p:spPr>
        <p:txBody>
          <a:bodyPr spcFirstLastPara="1" vert="horz" wrap="square" lIns="91425" tIns="45700" rIns="91425" bIns="45700" rtlCol="0" anchor="ctr" anchorCtr="0">
            <a:noAutofit/>
          </a:bodyPr>
          <a:lstStyle/>
          <a:p>
            <a:r>
              <a:rPr lang="fr-FR" sz="700" dirty="0"/>
              <a:t>Massillon – De l’injustice alimentaire à la Souveraineté alimentaire - Novembre 2022</a:t>
            </a:r>
          </a:p>
        </p:txBody>
      </p:sp>
      <p:sp>
        <p:nvSpPr>
          <p:cNvPr id="81" name="Google Shape;81;p3"/>
          <p:cNvSpPr txBox="1">
            <a:spLocks noGrp="1"/>
          </p:cNvSpPr>
          <p:nvPr>
            <p:ph type="sldNum" idx="12"/>
          </p:nvPr>
        </p:nvSpPr>
        <p:spPr>
          <a:xfrm>
            <a:off x="10131425" y="6418264"/>
            <a:ext cx="439738" cy="365125"/>
          </a:xfrm>
          <a:prstGeom prst="rect">
            <a:avLst/>
          </a:prstGeom>
          <a:noFill/>
          <a:ln>
            <a:noFill/>
          </a:ln>
        </p:spPr>
        <p:txBody>
          <a:bodyPr spcFirstLastPara="1" vert="horz" wrap="square" lIns="91425" tIns="45700" rIns="91425" bIns="45700" rtlCol="0" anchor="ctr" anchorCtr="0">
            <a:noAutofit/>
          </a:bodyPr>
          <a:lstStyle/>
          <a:p>
            <a:fld id="{00000000-1234-1234-1234-123412341234}" type="slidenum">
              <a:rPr lang="fr-FR"/>
              <a:pPr/>
              <a:t>14</a:t>
            </a:fld>
            <a:endParaRPr/>
          </a:p>
        </p:txBody>
      </p:sp>
      <p:sp>
        <p:nvSpPr>
          <p:cNvPr id="82" name="Google Shape;82;p3"/>
          <p:cNvSpPr/>
          <p:nvPr/>
        </p:nvSpPr>
        <p:spPr>
          <a:xfrm>
            <a:off x="1518125" y="1835569"/>
            <a:ext cx="1910755" cy="654294"/>
          </a:xfrm>
          <a:custGeom>
            <a:avLst/>
            <a:gdLst/>
            <a:ahLst/>
            <a:cxnLst/>
            <a:rect l="l" t="t" r="r" b="b"/>
            <a:pathLst>
              <a:path w="486" h="166" extrusionOk="0">
                <a:moveTo>
                  <a:pt x="486" y="1"/>
                </a:moveTo>
                <a:cubicBezTo>
                  <a:pt x="484" y="0"/>
                  <a:pt x="483" y="0"/>
                  <a:pt x="482" y="0"/>
                </a:cubicBezTo>
                <a:cubicBezTo>
                  <a:pt x="475" y="7"/>
                  <a:pt x="468" y="14"/>
                  <a:pt x="461" y="22"/>
                </a:cubicBezTo>
                <a:cubicBezTo>
                  <a:pt x="459" y="26"/>
                  <a:pt x="456" y="30"/>
                  <a:pt x="453" y="34"/>
                </a:cubicBezTo>
                <a:cubicBezTo>
                  <a:pt x="450" y="37"/>
                  <a:pt x="447" y="39"/>
                  <a:pt x="445" y="42"/>
                </a:cubicBezTo>
                <a:cubicBezTo>
                  <a:pt x="441" y="46"/>
                  <a:pt x="437" y="49"/>
                  <a:pt x="433" y="53"/>
                </a:cubicBezTo>
                <a:cubicBezTo>
                  <a:pt x="432" y="54"/>
                  <a:pt x="430" y="56"/>
                  <a:pt x="429" y="58"/>
                </a:cubicBezTo>
                <a:cubicBezTo>
                  <a:pt x="429" y="57"/>
                  <a:pt x="428" y="57"/>
                  <a:pt x="428" y="57"/>
                </a:cubicBezTo>
                <a:cubicBezTo>
                  <a:pt x="420" y="66"/>
                  <a:pt x="411" y="74"/>
                  <a:pt x="401" y="81"/>
                </a:cubicBezTo>
                <a:cubicBezTo>
                  <a:pt x="399" y="81"/>
                  <a:pt x="398" y="81"/>
                  <a:pt x="397" y="81"/>
                </a:cubicBezTo>
                <a:cubicBezTo>
                  <a:pt x="397" y="82"/>
                  <a:pt x="396" y="83"/>
                  <a:pt x="395" y="83"/>
                </a:cubicBezTo>
                <a:cubicBezTo>
                  <a:pt x="382" y="93"/>
                  <a:pt x="367" y="101"/>
                  <a:pt x="351" y="107"/>
                </a:cubicBezTo>
                <a:cubicBezTo>
                  <a:pt x="348" y="109"/>
                  <a:pt x="345" y="111"/>
                  <a:pt x="341" y="112"/>
                </a:cubicBezTo>
                <a:cubicBezTo>
                  <a:pt x="341" y="114"/>
                  <a:pt x="340" y="115"/>
                  <a:pt x="338" y="115"/>
                </a:cubicBezTo>
                <a:cubicBezTo>
                  <a:pt x="319" y="121"/>
                  <a:pt x="298" y="126"/>
                  <a:pt x="278" y="129"/>
                </a:cubicBezTo>
                <a:cubicBezTo>
                  <a:pt x="277" y="129"/>
                  <a:pt x="276" y="130"/>
                  <a:pt x="274" y="130"/>
                </a:cubicBezTo>
                <a:cubicBezTo>
                  <a:pt x="273" y="131"/>
                  <a:pt x="272" y="132"/>
                  <a:pt x="270" y="132"/>
                </a:cubicBezTo>
                <a:cubicBezTo>
                  <a:pt x="269" y="132"/>
                  <a:pt x="268" y="132"/>
                  <a:pt x="268" y="132"/>
                </a:cubicBezTo>
                <a:cubicBezTo>
                  <a:pt x="261" y="133"/>
                  <a:pt x="255" y="134"/>
                  <a:pt x="249" y="135"/>
                </a:cubicBezTo>
                <a:cubicBezTo>
                  <a:pt x="248" y="136"/>
                  <a:pt x="247" y="135"/>
                  <a:pt x="246" y="135"/>
                </a:cubicBezTo>
                <a:cubicBezTo>
                  <a:pt x="242" y="136"/>
                  <a:pt x="238" y="136"/>
                  <a:pt x="233" y="137"/>
                </a:cubicBezTo>
                <a:cubicBezTo>
                  <a:pt x="224" y="138"/>
                  <a:pt x="224" y="138"/>
                  <a:pt x="224" y="138"/>
                </a:cubicBezTo>
                <a:cubicBezTo>
                  <a:pt x="219" y="139"/>
                  <a:pt x="219" y="139"/>
                  <a:pt x="219" y="139"/>
                </a:cubicBezTo>
                <a:cubicBezTo>
                  <a:pt x="186" y="142"/>
                  <a:pt x="153" y="141"/>
                  <a:pt x="121" y="133"/>
                </a:cubicBezTo>
                <a:cubicBezTo>
                  <a:pt x="121" y="133"/>
                  <a:pt x="121" y="133"/>
                  <a:pt x="121" y="133"/>
                </a:cubicBezTo>
                <a:cubicBezTo>
                  <a:pt x="107" y="132"/>
                  <a:pt x="94" y="130"/>
                  <a:pt x="81" y="126"/>
                </a:cubicBezTo>
                <a:cubicBezTo>
                  <a:pt x="71" y="124"/>
                  <a:pt x="61" y="122"/>
                  <a:pt x="51" y="120"/>
                </a:cubicBezTo>
                <a:cubicBezTo>
                  <a:pt x="51" y="120"/>
                  <a:pt x="51" y="120"/>
                  <a:pt x="51" y="120"/>
                </a:cubicBezTo>
                <a:cubicBezTo>
                  <a:pt x="46" y="119"/>
                  <a:pt x="41" y="117"/>
                  <a:pt x="36" y="116"/>
                </a:cubicBezTo>
                <a:cubicBezTo>
                  <a:pt x="25" y="112"/>
                  <a:pt x="12" y="108"/>
                  <a:pt x="0" y="103"/>
                </a:cubicBezTo>
                <a:cubicBezTo>
                  <a:pt x="0" y="125"/>
                  <a:pt x="0" y="125"/>
                  <a:pt x="0" y="125"/>
                </a:cubicBezTo>
                <a:cubicBezTo>
                  <a:pt x="0" y="125"/>
                  <a:pt x="0" y="125"/>
                  <a:pt x="1" y="125"/>
                </a:cubicBezTo>
                <a:cubicBezTo>
                  <a:pt x="4" y="125"/>
                  <a:pt x="7" y="126"/>
                  <a:pt x="10" y="128"/>
                </a:cubicBezTo>
                <a:cubicBezTo>
                  <a:pt x="10" y="128"/>
                  <a:pt x="10" y="128"/>
                  <a:pt x="10" y="128"/>
                </a:cubicBezTo>
                <a:cubicBezTo>
                  <a:pt x="14" y="130"/>
                  <a:pt x="17" y="132"/>
                  <a:pt x="21" y="134"/>
                </a:cubicBezTo>
                <a:cubicBezTo>
                  <a:pt x="27" y="137"/>
                  <a:pt x="32" y="140"/>
                  <a:pt x="39" y="140"/>
                </a:cubicBezTo>
                <a:cubicBezTo>
                  <a:pt x="39" y="140"/>
                  <a:pt x="40" y="140"/>
                  <a:pt x="40" y="139"/>
                </a:cubicBezTo>
                <a:cubicBezTo>
                  <a:pt x="45" y="141"/>
                  <a:pt x="50" y="143"/>
                  <a:pt x="55" y="145"/>
                </a:cubicBezTo>
                <a:cubicBezTo>
                  <a:pt x="55" y="145"/>
                  <a:pt x="56" y="145"/>
                  <a:pt x="57" y="145"/>
                </a:cubicBezTo>
                <a:cubicBezTo>
                  <a:pt x="61" y="146"/>
                  <a:pt x="66" y="148"/>
                  <a:pt x="70" y="149"/>
                </a:cubicBezTo>
                <a:cubicBezTo>
                  <a:pt x="79" y="151"/>
                  <a:pt x="89" y="151"/>
                  <a:pt x="98" y="153"/>
                </a:cubicBezTo>
                <a:cubicBezTo>
                  <a:pt x="100" y="154"/>
                  <a:pt x="102" y="155"/>
                  <a:pt x="104" y="155"/>
                </a:cubicBezTo>
                <a:cubicBezTo>
                  <a:pt x="112" y="156"/>
                  <a:pt x="120" y="157"/>
                  <a:pt x="127" y="159"/>
                </a:cubicBezTo>
                <a:cubicBezTo>
                  <a:pt x="128" y="158"/>
                  <a:pt x="128" y="157"/>
                  <a:pt x="130" y="158"/>
                </a:cubicBezTo>
                <a:cubicBezTo>
                  <a:pt x="131" y="158"/>
                  <a:pt x="133" y="159"/>
                  <a:pt x="134" y="160"/>
                </a:cubicBezTo>
                <a:cubicBezTo>
                  <a:pt x="138" y="161"/>
                  <a:pt x="143" y="162"/>
                  <a:pt x="147" y="163"/>
                </a:cubicBezTo>
                <a:cubicBezTo>
                  <a:pt x="158" y="162"/>
                  <a:pt x="169" y="163"/>
                  <a:pt x="179" y="166"/>
                </a:cubicBezTo>
                <a:cubicBezTo>
                  <a:pt x="179" y="166"/>
                  <a:pt x="179" y="166"/>
                  <a:pt x="179" y="166"/>
                </a:cubicBezTo>
                <a:cubicBezTo>
                  <a:pt x="183" y="166"/>
                  <a:pt x="187" y="166"/>
                  <a:pt x="191" y="166"/>
                </a:cubicBezTo>
                <a:cubicBezTo>
                  <a:pt x="191" y="166"/>
                  <a:pt x="191" y="165"/>
                  <a:pt x="191" y="165"/>
                </a:cubicBezTo>
                <a:cubicBezTo>
                  <a:pt x="190" y="164"/>
                  <a:pt x="189" y="164"/>
                  <a:pt x="188" y="164"/>
                </a:cubicBezTo>
                <a:cubicBezTo>
                  <a:pt x="191" y="164"/>
                  <a:pt x="195" y="164"/>
                  <a:pt x="198" y="165"/>
                </a:cubicBezTo>
                <a:cubicBezTo>
                  <a:pt x="198" y="165"/>
                  <a:pt x="197" y="165"/>
                  <a:pt x="197" y="166"/>
                </a:cubicBezTo>
                <a:cubicBezTo>
                  <a:pt x="197" y="166"/>
                  <a:pt x="198" y="166"/>
                  <a:pt x="198" y="166"/>
                </a:cubicBezTo>
                <a:cubicBezTo>
                  <a:pt x="200" y="166"/>
                  <a:pt x="201" y="165"/>
                  <a:pt x="203" y="165"/>
                </a:cubicBezTo>
                <a:cubicBezTo>
                  <a:pt x="204" y="165"/>
                  <a:pt x="205" y="165"/>
                  <a:pt x="205" y="166"/>
                </a:cubicBezTo>
                <a:cubicBezTo>
                  <a:pt x="213" y="165"/>
                  <a:pt x="221" y="164"/>
                  <a:pt x="228" y="164"/>
                </a:cubicBezTo>
                <a:cubicBezTo>
                  <a:pt x="228" y="164"/>
                  <a:pt x="229" y="164"/>
                  <a:pt x="229" y="164"/>
                </a:cubicBezTo>
                <a:cubicBezTo>
                  <a:pt x="229" y="164"/>
                  <a:pt x="230" y="164"/>
                  <a:pt x="231" y="164"/>
                </a:cubicBezTo>
                <a:cubicBezTo>
                  <a:pt x="230" y="163"/>
                  <a:pt x="231" y="161"/>
                  <a:pt x="233" y="161"/>
                </a:cubicBezTo>
                <a:cubicBezTo>
                  <a:pt x="252" y="159"/>
                  <a:pt x="271" y="157"/>
                  <a:pt x="290" y="154"/>
                </a:cubicBezTo>
                <a:cubicBezTo>
                  <a:pt x="296" y="152"/>
                  <a:pt x="303" y="150"/>
                  <a:pt x="310" y="147"/>
                </a:cubicBezTo>
                <a:cubicBezTo>
                  <a:pt x="310" y="147"/>
                  <a:pt x="310" y="147"/>
                  <a:pt x="310" y="147"/>
                </a:cubicBezTo>
                <a:cubicBezTo>
                  <a:pt x="310" y="147"/>
                  <a:pt x="310" y="147"/>
                  <a:pt x="310" y="147"/>
                </a:cubicBezTo>
                <a:cubicBezTo>
                  <a:pt x="323" y="143"/>
                  <a:pt x="335" y="138"/>
                  <a:pt x="349" y="134"/>
                </a:cubicBezTo>
                <a:cubicBezTo>
                  <a:pt x="353" y="132"/>
                  <a:pt x="357" y="130"/>
                  <a:pt x="361" y="128"/>
                </a:cubicBezTo>
                <a:cubicBezTo>
                  <a:pt x="361" y="128"/>
                  <a:pt x="361" y="128"/>
                  <a:pt x="361" y="127"/>
                </a:cubicBezTo>
                <a:cubicBezTo>
                  <a:pt x="365" y="125"/>
                  <a:pt x="368" y="123"/>
                  <a:pt x="371" y="121"/>
                </a:cubicBezTo>
                <a:cubicBezTo>
                  <a:pt x="375" y="119"/>
                  <a:pt x="378" y="117"/>
                  <a:pt x="382" y="114"/>
                </a:cubicBezTo>
                <a:cubicBezTo>
                  <a:pt x="382" y="114"/>
                  <a:pt x="382" y="113"/>
                  <a:pt x="382" y="113"/>
                </a:cubicBezTo>
                <a:cubicBezTo>
                  <a:pt x="386" y="110"/>
                  <a:pt x="390" y="108"/>
                  <a:pt x="394" y="105"/>
                </a:cubicBezTo>
                <a:cubicBezTo>
                  <a:pt x="409" y="93"/>
                  <a:pt x="424" y="79"/>
                  <a:pt x="440" y="68"/>
                </a:cubicBezTo>
                <a:cubicBezTo>
                  <a:pt x="440" y="67"/>
                  <a:pt x="439" y="67"/>
                  <a:pt x="439" y="67"/>
                </a:cubicBezTo>
                <a:cubicBezTo>
                  <a:pt x="441" y="64"/>
                  <a:pt x="444" y="61"/>
                  <a:pt x="447" y="58"/>
                </a:cubicBezTo>
                <a:cubicBezTo>
                  <a:pt x="456" y="45"/>
                  <a:pt x="466" y="32"/>
                  <a:pt x="477" y="20"/>
                </a:cubicBezTo>
                <a:cubicBezTo>
                  <a:pt x="480" y="14"/>
                  <a:pt x="483" y="9"/>
                  <a:pt x="486" y="4"/>
                </a:cubicBezTo>
                <a:cubicBezTo>
                  <a:pt x="486" y="3"/>
                  <a:pt x="486" y="2"/>
                  <a:pt x="486" y="1"/>
                </a:cubicBezTo>
                <a:close/>
              </a:path>
            </a:pathLst>
          </a:custGeom>
          <a:solidFill>
            <a:srgbClr val="F17030"/>
          </a:solidFill>
          <a:ln>
            <a:noFill/>
          </a:ln>
        </p:spPr>
        <p:txBody>
          <a:bodyPr spcFirstLastPara="1" wrap="square" lIns="91425" tIns="45700" rIns="91425" bIns="45700" anchor="t" anchorCtr="0">
            <a:noAutofit/>
          </a:bodyPr>
          <a:lstStyle/>
          <a:p>
            <a:endParaRPr>
              <a:solidFill>
                <a:schemeClr val="dk1"/>
              </a:solidFill>
              <a:latin typeface="Calibri"/>
              <a:ea typeface="Calibri"/>
              <a:cs typeface="Calibri"/>
              <a:sym typeface="Calibri"/>
            </a:endParaRPr>
          </a:p>
        </p:txBody>
      </p:sp>
      <p:sp>
        <p:nvSpPr>
          <p:cNvPr id="84" name="Google Shape;84;p3"/>
          <p:cNvSpPr txBox="1">
            <a:spLocks noGrp="1"/>
          </p:cNvSpPr>
          <p:nvPr>
            <p:ph type="body" idx="1"/>
          </p:nvPr>
        </p:nvSpPr>
        <p:spPr>
          <a:xfrm>
            <a:off x="-69574" y="0"/>
            <a:ext cx="12261574" cy="568601"/>
          </a:xfrm>
          <a:prstGeom prst="rect">
            <a:avLst/>
          </a:prstGeom>
          <a:noFill/>
          <a:ln>
            <a:noFill/>
          </a:ln>
        </p:spPr>
        <p:txBody>
          <a:bodyPr spcFirstLastPara="1" wrap="square" lIns="91425" tIns="45700" rIns="91425" bIns="45700" anchor="b" anchorCtr="0">
            <a:noAutofit/>
          </a:bodyPr>
          <a:lstStyle/>
          <a:p>
            <a:r>
              <a:rPr lang="fr-FR" sz="3600" b="1" i="0" dirty="0">
                <a:solidFill>
                  <a:schemeClr val="bg1"/>
                </a:solidFill>
                <a:latin typeface="Titillium Web"/>
                <a:ea typeface="Titillium Web"/>
                <a:cs typeface="Titillium Web"/>
                <a:sym typeface="Titillium Web"/>
              </a:rPr>
              <a:t>3.1 L’action du CCFD-Terre solidaire dans le monde, vidéo</a:t>
            </a:r>
            <a:endParaRPr lang="fr-FR" dirty="0">
              <a:solidFill>
                <a:schemeClr val="bg1"/>
              </a:solidFill>
            </a:endParaRPr>
          </a:p>
        </p:txBody>
      </p:sp>
      <p:sp>
        <p:nvSpPr>
          <p:cNvPr id="85" name="Google Shape;85;p3"/>
          <p:cNvSpPr txBox="1"/>
          <p:nvPr/>
        </p:nvSpPr>
        <p:spPr>
          <a:xfrm>
            <a:off x="217913" y="452964"/>
            <a:ext cx="2351315" cy="215444"/>
          </a:xfrm>
          <a:prstGeom prst="rect">
            <a:avLst/>
          </a:prstGeom>
          <a:noFill/>
          <a:ln>
            <a:noFill/>
          </a:ln>
        </p:spPr>
        <p:txBody>
          <a:bodyPr spcFirstLastPara="1" wrap="square" lIns="91425" tIns="45700" rIns="91425" bIns="45700" anchor="t" anchorCtr="0">
            <a:spAutoFit/>
          </a:bodyPr>
          <a:lstStyle/>
          <a:p>
            <a:r>
              <a:rPr lang="fr-FR" sz="800" dirty="0">
                <a:solidFill>
                  <a:schemeClr val="dk1"/>
                </a:solidFill>
                <a:latin typeface="Calibri"/>
                <a:ea typeface="Calibri"/>
                <a:cs typeface="Calibri"/>
                <a:sym typeface="Calibri"/>
              </a:rPr>
              <a:t>Vidéo : « Nous sommes les forces du changement » </a:t>
            </a:r>
            <a:endParaRPr dirty="0"/>
          </a:p>
        </p:txBody>
      </p:sp>
      <p:pic>
        <p:nvPicPr>
          <p:cNvPr id="2" name="Le CCFD-Terre Solidaire en 2 minutes !">
            <a:hlinkClick r:id="" action="ppaction://media"/>
            <a:extLst>
              <a:ext uri="{FF2B5EF4-FFF2-40B4-BE49-F238E27FC236}">
                <a16:creationId xmlns:a16="http://schemas.microsoft.com/office/drawing/2014/main" id="{5C6D3B0F-6962-7F93-B342-8750828216C2}"/>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475971" y="660952"/>
            <a:ext cx="10963967" cy="6167231"/>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xmlns:ahyp="http://schemas.microsoft.com/office/drawing/2018/hyperlinkcolor">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01355"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9" name="Espace réservé du texte 10">
            <a:extLst>
              <a:ext uri="{FF2B5EF4-FFF2-40B4-BE49-F238E27FC236}">
                <a16:creationId xmlns:a16="http://schemas.microsoft.com/office/drawing/2014/main" id="{C128E61D-1C65-DB72-6E70-AC445200D932}"/>
              </a:ext>
            </a:extLst>
          </p:cNvPr>
          <p:cNvSpPr txBox="1">
            <a:spLocks/>
          </p:cNvSpPr>
          <p:nvPr/>
        </p:nvSpPr>
        <p:spPr bwMode="auto">
          <a:xfrm>
            <a:off x="148281" y="633530"/>
            <a:ext cx="11664778" cy="4960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defTabSz="484188">
              <a:lnSpc>
                <a:spcPct val="90000"/>
              </a:lnSpc>
              <a:spcBef>
                <a:spcPts val="525"/>
              </a:spcBef>
              <a:buClr>
                <a:schemeClr val="tx2"/>
              </a:buClr>
              <a:buSzPct val="100000"/>
              <a:buBlip>
                <a:blip r:embed="rId3"/>
              </a:buBlip>
              <a:defRPr sz="1000">
                <a:solidFill>
                  <a:srgbClr val="404040"/>
                </a:solidFill>
                <a:latin typeface="Titillium Web" panose="00000500000000000000" pitchFamily="2" charset="0"/>
              </a:defRPr>
            </a:lvl1pPr>
            <a:lvl2pPr marL="742950" indent="-285750" defTabSz="484188">
              <a:lnSpc>
                <a:spcPct val="90000"/>
              </a:lnSpc>
              <a:spcBef>
                <a:spcPts val="263"/>
              </a:spcBef>
              <a:buFont typeface="Arial" panose="020B0604020202020204" pitchFamily="34" charset="0"/>
              <a:buChar char="•"/>
              <a:defRPr sz="1200">
                <a:solidFill>
                  <a:schemeClr val="tx1"/>
                </a:solidFill>
                <a:latin typeface="Calibri" panose="020F0502020204030204" pitchFamily="34" charset="0"/>
              </a:defRPr>
            </a:lvl2pPr>
            <a:lvl3pPr marL="357188" defTabSz="484188">
              <a:lnSpc>
                <a:spcPct val="90000"/>
              </a:lnSpc>
              <a:spcBef>
                <a:spcPts val="263"/>
              </a:spcBef>
              <a:buFont typeface="Arial" panose="020B0604020202020204" pitchFamily="34" charset="0"/>
              <a:buChar char="•"/>
              <a:defRPr sz="1000">
                <a:solidFill>
                  <a:schemeClr val="tx1"/>
                </a:solidFill>
                <a:latin typeface="Calibri" panose="020F0502020204030204" pitchFamily="34" charset="0"/>
              </a:defRPr>
            </a:lvl3pPr>
            <a:lvl4pPr marL="1600200" indent="-228600" defTabSz="484188">
              <a:lnSpc>
                <a:spcPct val="90000"/>
              </a:lnSpc>
              <a:spcBef>
                <a:spcPts val="263"/>
              </a:spcBef>
              <a:buFont typeface="Arial" panose="020B0604020202020204" pitchFamily="34" charset="0"/>
              <a:buChar char="•"/>
              <a:defRPr sz="900">
                <a:solidFill>
                  <a:schemeClr val="tx1"/>
                </a:solidFill>
                <a:latin typeface="Calibri" panose="020F0502020204030204" pitchFamily="34" charset="0"/>
              </a:defRPr>
            </a:lvl4pPr>
            <a:lvl5pPr marL="2057400" indent="-228600" defTabSz="484188">
              <a:lnSpc>
                <a:spcPct val="90000"/>
              </a:lnSpc>
              <a:spcBef>
                <a:spcPts val="263"/>
              </a:spcBef>
              <a:buFont typeface="Arial" panose="020B0604020202020204" pitchFamily="34" charset="0"/>
              <a:buChar char="•"/>
              <a:defRPr sz="900">
                <a:solidFill>
                  <a:schemeClr val="tx1"/>
                </a:solidFill>
                <a:latin typeface="Calibri" panose="020F0502020204030204" pitchFamily="34" charset="0"/>
              </a:defRPr>
            </a:lvl5pPr>
            <a:lvl6pPr marL="2514600" indent="-228600" defTabSz="484188" eaLnBrk="0" fontAlgn="base" hangingPunct="0">
              <a:lnSpc>
                <a:spcPct val="90000"/>
              </a:lnSpc>
              <a:spcBef>
                <a:spcPts val="263"/>
              </a:spcBef>
              <a:spcAft>
                <a:spcPct val="0"/>
              </a:spcAft>
              <a:buFont typeface="Arial" panose="020B0604020202020204" pitchFamily="34" charset="0"/>
              <a:buChar char="•"/>
              <a:defRPr sz="900">
                <a:solidFill>
                  <a:schemeClr val="tx1"/>
                </a:solidFill>
                <a:latin typeface="Calibri" panose="020F0502020204030204" pitchFamily="34" charset="0"/>
              </a:defRPr>
            </a:lvl6pPr>
            <a:lvl7pPr marL="2971800" indent="-228600" defTabSz="484188" eaLnBrk="0" fontAlgn="base" hangingPunct="0">
              <a:lnSpc>
                <a:spcPct val="90000"/>
              </a:lnSpc>
              <a:spcBef>
                <a:spcPts val="263"/>
              </a:spcBef>
              <a:spcAft>
                <a:spcPct val="0"/>
              </a:spcAft>
              <a:buFont typeface="Arial" panose="020B0604020202020204" pitchFamily="34" charset="0"/>
              <a:buChar char="•"/>
              <a:defRPr sz="900">
                <a:solidFill>
                  <a:schemeClr val="tx1"/>
                </a:solidFill>
                <a:latin typeface="Calibri" panose="020F0502020204030204" pitchFamily="34" charset="0"/>
              </a:defRPr>
            </a:lvl7pPr>
            <a:lvl8pPr marL="3429000" indent="-228600" defTabSz="484188" eaLnBrk="0" fontAlgn="base" hangingPunct="0">
              <a:lnSpc>
                <a:spcPct val="90000"/>
              </a:lnSpc>
              <a:spcBef>
                <a:spcPts val="263"/>
              </a:spcBef>
              <a:spcAft>
                <a:spcPct val="0"/>
              </a:spcAft>
              <a:buFont typeface="Arial" panose="020B0604020202020204" pitchFamily="34" charset="0"/>
              <a:buChar char="•"/>
              <a:defRPr sz="900">
                <a:solidFill>
                  <a:schemeClr val="tx1"/>
                </a:solidFill>
                <a:latin typeface="Calibri" panose="020F0502020204030204" pitchFamily="34" charset="0"/>
              </a:defRPr>
            </a:lvl8pPr>
            <a:lvl9pPr marL="3886200" indent="-228600" defTabSz="484188" eaLnBrk="0" fontAlgn="base" hangingPunct="0">
              <a:lnSpc>
                <a:spcPct val="90000"/>
              </a:lnSpc>
              <a:spcBef>
                <a:spcPts val="263"/>
              </a:spcBef>
              <a:spcAft>
                <a:spcPct val="0"/>
              </a:spcAft>
              <a:buFont typeface="Arial" panose="020B0604020202020204" pitchFamily="34" charset="0"/>
              <a:buChar char="•"/>
              <a:defRPr sz="900">
                <a:solidFill>
                  <a:schemeClr val="tx1"/>
                </a:solidFill>
                <a:latin typeface="Calibri" panose="020F0502020204030204" pitchFamily="34" charset="0"/>
              </a:defRPr>
            </a:lvl9pPr>
          </a:lstStyle>
          <a:p>
            <a:pPr lvl="2" eaLnBrk="0" fontAlgn="base" hangingPunct="0">
              <a:lnSpc>
                <a:spcPct val="150000"/>
              </a:lnSpc>
              <a:spcAft>
                <a:spcPct val="0"/>
              </a:spcAft>
              <a:buClr>
                <a:srgbClr val="00558C"/>
              </a:buClr>
              <a:buNone/>
            </a:pPr>
            <a:r>
              <a:rPr lang="fr-FR" altLang="fr-FR" sz="2000" i="1" dirty="0">
                <a:solidFill>
                  <a:srgbClr val="000000"/>
                </a:solidFill>
                <a:latin typeface="Titillium Web" panose="00000500000000000000" pitchFamily="2" charset="0"/>
                <a:cs typeface="Arial" panose="020B0604020202020204" pitchFamily="34" charset="0"/>
              </a:rPr>
              <a:t>Avec 60 ans d’expérience, une approche qui a fait ses preuves au CCFD-Terre solidaire : </a:t>
            </a:r>
          </a:p>
        </p:txBody>
      </p:sp>
      <p:sp>
        <p:nvSpPr>
          <p:cNvPr id="57353" name="Espace réservé du numéro de diapositive 1">
            <a:extLst>
              <a:ext uri="{FF2B5EF4-FFF2-40B4-BE49-F238E27FC236}">
                <a16:creationId xmlns:a16="http://schemas.microsoft.com/office/drawing/2014/main" id="{301CD5EC-6C76-27B3-FA1C-ABDA28FAB3AB}"/>
              </a:ext>
            </a:extLst>
          </p:cNvPr>
          <p:cNvSpPr>
            <a:spLocks noGrp="1" noChangeArrowheads="1"/>
          </p:cNvSpPr>
          <p:nvPr>
            <p:ph type="sldNum" sz="quarter" idx="2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0" fontAlgn="base" hangingPunct="0">
              <a:spcBef>
                <a:spcPct val="0"/>
              </a:spcBef>
              <a:spcAft>
                <a:spcPct val="0"/>
              </a:spcAft>
            </a:pPr>
            <a:fld id="{3DEBAF65-78F4-4D0A-980C-25CF55CD0039}" type="slidenum">
              <a:rPr lang="fr-FR" altLang="fr-FR">
                <a:cs typeface="Arial" panose="020B0604020202020204" pitchFamily="34" charset="0"/>
              </a:rPr>
              <a:pPr eaLnBrk="0" fontAlgn="base" hangingPunct="0">
                <a:spcBef>
                  <a:spcPct val="0"/>
                </a:spcBef>
                <a:spcAft>
                  <a:spcPct val="0"/>
                </a:spcAft>
              </a:pPr>
              <a:t>15</a:t>
            </a:fld>
            <a:endParaRPr lang="fr-FR" altLang="fr-FR">
              <a:cs typeface="Arial" panose="020B0604020202020204" pitchFamily="34" charset="0"/>
            </a:endParaRPr>
          </a:p>
        </p:txBody>
      </p:sp>
      <p:pic>
        <p:nvPicPr>
          <p:cNvPr id="6" name="Image 5">
            <a:extLst>
              <a:ext uri="{FF2B5EF4-FFF2-40B4-BE49-F238E27FC236}">
                <a16:creationId xmlns:a16="http://schemas.microsoft.com/office/drawing/2014/main" id="{66E5138D-ABB2-AB7D-29D0-5F86B62F2EC5}"/>
              </a:ext>
            </a:extLst>
          </p:cNvPr>
          <p:cNvPicPr>
            <a:picLocks noChangeAspect="1"/>
          </p:cNvPicPr>
          <p:nvPr/>
        </p:nvPicPr>
        <p:blipFill rotWithShape="1">
          <a:blip r:embed="rId4"/>
          <a:srcRect l="65357" t="42177" r="10000" b="25170"/>
          <a:stretch/>
        </p:blipFill>
        <p:spPr>
          <a:xfrm>
            <a:off x="776893" y="1388015"/>
            <a:ext cx="6771574" cy="5047135"/>
          </a:xfrm>
          <a:prstGeom prst="rect">
            <a:avLst/>
          </a:prstGeom>
        </p:spPr>
      </p:pic>
      <p:pic>
        <p:nvPicPr>
          <p:cNvPr id="2" name="Image 1">
            <a:extLst>
              <a:ext uri="{FF2B5EF4-FFF2-40B4-BE49-F238E27FC236}">
                <a16:creationId xmlns:a16="http://schemas.microsoft.com/office/drawing/2014/main" id="{7FA3BD63-167A-6B09-31AB-CBD20CB89AC1}"/>
              </a:ext>
            </a:extLst>
          </p:cNvPr>
          <p:cNvPicPr>
            <a:picLocks noChangeAspect="1"/>
          </p:cNvPicPr>
          <p:nvPr/>
        </p:nvPicPr>
        <p:blipFill rotWithShape="1">
          <a:blip r:embed="rId5"/>
          <a:srcRect l="39831" t="14594" r="28142" b="7207"/>
          <a:stretch/>
        </p:blipFill>
        <p:spPr>
          <a:xfrm>
            <a:off x="8056607" y="1223319"/>
            <a:ext cx="3886742" cy="5338121"/>
          </a:xfrm>
          <a:prstGeom prst="rect">
            <a:avLst/>
          </a:prstGeom>
        </p:spPr>
      </p:pic>
      <p:sp>
        <p:nvSpPr>
          <p:cNvPr id="8" name="Titre 1">
            <a:extLst>
              <a:ext uri="{FF2B5EF4-FFF2-40B4-BE49-F238E27FC236}">
                <a16:creationId xmlns:a16="http://schemas.microsoft.com/office/drawing/2014/main" id="{1118D445-B381-A083-4FCC-4EE853E08F20}"/>
              </a:ext>
            </a:extLst>
          </p:cNvPr>
          <p:cNvSpPr txBox="1">
            <a:spLocks/>
          </p:cNvSpPr>
          <p:nvPr/>
        </p:nvSpPr>
        <p:spPr>
          <a:xfrm>
            <a:off x="275924" y="256907"/>
            <a:ext cx="11916076" cy="657559"/>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fr-FR" sz="3600" b="1" dirty="0">
                <a:solidFill>
                  <a:schemeClr val="bg1"/>
                </a:solidFill>
                <a:latin typeface="Titillium Web" panose="00000500000000000000" pitchFamily="2" charset="0"/>
                <a:ea typeface="+mn-ea"/>
                <a:cs typeface="+mn-cs"/>
              </a:rPr>
              <a:t>3.2 L’action du CCFD dans le monde</a:t>
            </a:r>
            <a:endParaRPr lang="fr-FR" sz="3600" dirty="0">
              <a:solidFill>
                <a:schemeClr val="bg1"/>
              </a:solidFill>
              <a:latin typeface="Titillium Web" panose="00000500000000000000" pitchFamily="2" charset="0"/>
            </a:endParaRPr>
          </a:p>
        </p:txBody>
      </p:sp>
      <p:sp>
        <p:nvSpPr>
          <p:cNvPr id="4" name="Espace réservé du pied de page 3">
            <a:extLst>
              <a:ext uri="{FF2B5EF4-FFF2-40B4-BE49-F238E27FC236}">
                <a16:creationId xmlns:a16="http://schemas.microsoft.com/office/drawing/2014/main" id="{11A78EA6-8165-6B00-A571-4A755094AD41}"/>
              </a:ext>
            </a:extLst>
          </p:cNvPr>
          <p:cNvSpPr>
            <a:spLocks noGrp="1"/>
          </p:cNvSpPr>
          <p:nvPr>
            <p:ph type="ftr" sz="quarter" idx="21"/>
          </p:nvPr>
        </p:nvSpPr>
        <p:spPr>
          <a:xfrm>
            <a:off x="5846235" y="6415089"/>
            <a:ext cx="1353351" cy="365125"/>
          </a:xfrm>
        </p:spPr>
        <p:txBody>
          <a:bodyPr/>
          <a:lstStyle/>
          <a:p>
            <a:pPr>
              <a:defRPr/>
            </a:pPr>
            <a:r>
              <a:rPr lang="fr-FR" dirty="0"/>
              <a:t>ECSI – St Thomas Avril 2023</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numéro de diapositive 4">
            <a:extLst>
              <a:ext uri="{FF2B5EF4-FFF2-40B4-BE49-F238E27FC236}">
                <a16:creationId xmlns:a16="http://schemas.microsoft.com/office/drawing/2014/main" id="{0FA93FD7-9CA0-1ECE-9C79-34936718C8D2}"/>
              </a:ext>
            </a:extLst>
          </p:cNvPr>
          <p:cNvSpPr>
            <a:spLocks noGrp="1"/>
          </p:cNvSpPr>
          <p:nvPr>
            <p:ph type="sldNum" sz="quarter" idx="22"/>
          </p:nvPr>
        </p:nvSpPr>
        <p:spPr/>
        <p:txBody>
          <a:bodyPr/>
          <a:lstStyle/>
          <a:p>
            <a:pPr>
              <a:defRPr/>
            </a:pPr>
            <a:fld id="{D9860D7D-0786-4BF8-9422-F966261841F2}" type="slidenum">
              <a:rPr lang="fr-FR" altLang="fr-FR" smtClean="0"/>
              <a:pPr>
                <a:defRPr/>
              </a:pPr>
              <a:t>16</a:t>
            </a:fld>
            <a:endParaRPr lang="fr-FR" altLang="fr-FR"/>
          </a:p>
        </p:txBody>
      </p:sp>
      <p:pic>
        <p:nvPicPr>
          <p:cNvPr id="6" name="Image 5">
            <a:extLst>
              <a:ext uri="{FF2B5EF4-FFF2-40B4-BE49-F238E27FC236}">
                <a16:creationId xmlns:a16="http://schemas.microsoft.com/office/drawing/2014/main" id="{51D79DBC-0B9B-812D-C86C-E83220F49F69}"/>
              </a:ext>
            </a:extLst>
          </p:cNvPr>
          <p:cNvPicPr>
            <a:picLocks noChangeAspect="1"/>
          </p:cNvPicPr>
          <p:nvPr/>
        </p:nvPicPr>
        <p:blipFill>
          <a:blip r:embed="rId3"/>
          <a:stretch>
            <a:fillRect/>
          </a:stretch>
        </p:blipFill>
        <p:spPr>
          <a:xfrm>
            <a:off x="3529662" y="914466"/>
            <a:ext cx="5132676" cy="5432788"/>
          </a:xfrm>
          <a:prstGeom prst="rect">
            <a:avLst/>
          </a:prstGeom>
        </p:spPr>
      </p:pic>
      <p:sp>
        <p:nvSpPr>
          <p:cNvPr id="7" name="Titre 1">
            <a:extLst>
              <a:ext uri="{FF2B5EF4-FFF2-40B4-BE49-F238E27FC236}">
                <a16:creationId xmlns:a16="http://schemas.microsoft.com/office/drawing/2014/main" id="{C8B6450D-7F9A-DE78-9D5C-199D0EBEDF8B}"/>
              </a:ext>
            </a:extLst>
          </p:cNvPr>
          <p:cNvSpPr txBox="1">
            <a:spLocks/>
          </p:cNvSpPr>
          <p:nvPr/>
        </p:nvSpPr>
        <p:spPr>
          <a:xfrm>
            <a:off x="275924" y="256907"/>
            <a:ext cx="11916076" cy="657559"/>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fr-FR" sz="3600" b="1" dirty="0">
                <a:solidFill>
                  <a:schemeClr val="bg1"/>
                </a:solidFill>
                <a:latin typeface="Titillium Web" panose="00000500000000000000" pitchFamily="2" charset="0"/>
                <a:ea typeface="+mn-ea"/>
                <a:cs typeface="+mn-cs"/>
              </a:rPr>
              <a:t>3.3 L’action du CCFD dans le monde</a:t>
            </a:r>
            <a:endParaRPr lang="fr-FR" sz="3600" dirty="0">
              <a:solidFill>
                <a:schemeClr val="bg1"/>
              </a:solidFill>
              <a:latin typeface="Titillium Web" panose="00000500000000000000" pitchFamily="2" charset="0"/>
            </a:endParaRPr>
          </a:p>
        </p:txBody>
      </p:sp>
      <p:sp>
        <p:nvSpPr>
          <p:cNvPr id="2" name="Espace réservé du pied de page 3">
            <a:extLst>
              <a:ext uri="{FF2B5EF4-FFF2-40B4-BE49-F238E27FC236}">
                <a16:creationId xmlns:a16="http://schemas.microsoft.com/office/drawing/2014/main" id="{E82716D1-DE2F-F673-8419-0E18EC410312}"/>
              </a:ext>
            </a:extLst>
          </p:cNvPr>
          <p:cNvSpPr>
            <a:spLocks noGrp="1"/>
          </p:cNvSpPr>
          <p:nvPr>
            <p:ph type="ftr" sz="quarter" idx="21"/>
          </p:nvPr>
        </p:nvSpPr>
        <p:spPr>
          <a:xfrm>
            <a:off x="5846235" y="6415089"/>
            <a:ext cx="1353351" cy="365125"/>
          </a:xfrm>
        </p:spPr>
        <p:txBody>
          <a:bodyPr/>
          <a:lstStyle/>
          <a:p>
            <a:pPr>
              <a:defRPr/>
            </a:pPr>
            <a:r>
              <a:rPr lang="fr-FR" dirty="0"/>
              <a:t>ECSI – St Thomas Avril 2023</a:t>
            </a:r>
          </a:p>
        </p:txBody>
      </p:sp>
    </p:spTree>
    <p:extLst>
      <p:ext uri="{BB962C8B-B14F-4D97-AF65-F5344CB8AC3E}">
        <p14:creationId xmlns:p14="http://schemas.microsoft.com/office/powerpoint/2010/main" val="2360625604"/>
      </p:ext>
    </p:extLst>
  </p:cSld>
  <p:clrMapOvr>
    <a:masterClrMapping/>
  </p:clrMapOvr>
  <p:transition spd="slow">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pied de page 2">
            <a:extLst>
              <a:ext uri="{FF2B5EF4-FFF2-40B4-BE49-F238E27FC236}">
                <a16:creationId xmlns:a16="http://schemas.microsoft.com/office/drawing/2014/main" id="{BC54559C-154F-4A4D-A207-CCD79A1E3A31}"/>
              </a:ext>
            </a:extLst>
          </p:cNvPr>
          <p:cNvSpPr>
            <a:spLocks noGrp="1"/>
          </p:cNvSpPr>
          <p:nvPr>
            <p:ph type="ftr" sz="quarter" idx="16"/>
          </p:nvPr>
        </p:nvSpPr>
        <p:spPr/>
        <p:txBody>
          <a:bodyPr/>
          <a:lstStyle/>
          <a:p>
            <a:pPr>
              <a:defRPr/>
            </a:pPr>
            <a:r>
              <a:rPr lang="fr-FR"/>
              <a:t>Yvelines - La Faim dans le Monde - Mars 2021</a:t>
            </a:r>
            <a:endParaRPr lang="fr-FR" dirty="0"/>
          </a:p>
        </p:txBody>
      </p:sp>
      <p:sp>
        <p:nvSpPr>
          <p:cNvPr id="4" name="Espace réservé du numéro de diapositive 3">
            <a:extLst>
              <a:ext uri="{FF2B5EF4-FFF2-40B4-BE49-F238E27FC236}">
                <a16:creationId xmlns:a16="http://schemas.microsoft.com/office/drawing/2014/main" id="{4012B08F-77E0-4BD3-9ACE-F0461B187446}"/>
              </a:ext>
            </a:extLst>
          </p:cNvPr>
          <p:cNvSpPr>
            <a:spLocks noGrp="1"/>
          </p:cNvSpPr>
          <p:nvPr>
            <p:ph type="sldNum" sz="quarter" idx="17"/>
          </p:nvPr>
        </p:nvSpPr>
        <p:spPr/>
        <p:txBody>
          <a:bodyPr/>
          <a:lstStyle/>
          <a:p>
            <a:pPr>
              <a:defRPr/>
            </a:pPr>
            <a:fld id="{153234B2-740F-3F47-B0B3-36C487387F8B}" type="slidenum">
              <a:rPr lang="fr-FR" smtClean="0"/>
              <a:pPr>
                <a:defRPr/>
              </a:pPr>
              <a:t>17</a:t>
            </a:fld>
            <a:endParaRPr lang="fr-FR" dirty="0"/>
          </a:p>
        </p:txBody>
      </p:sp>
      <p:sp>
        <p:nvSpPr>
          <p:cNvPr id="9" name="Espace réservé du texte 4">
            <a:extLst>
              <a:ext uri="{FF2B5EF4-FFF2-40B4-BE49-F238E27FC236}">
                <a16:creationId xmlns:a16="http://schemas.microsoft.com/office/drawing/2014/main" id="{A0C7B7C5-EC92-4F62-AD31-C4052DA4939F}"/>
              </a:ext>
            </a:extLst>
          </p:cNvPr>
          <p:cNvSpPr txBox="1">
            <a:spLocks/>
          </p:cNvSpPr>
          <p:nvPr/>
        </p:nvSpPr>
        <p:spPr>
          <a:xfrm>
            <a:off x="0" y="162397"/>
            <a:ext cx="12192000" cy="546152"/>
          </a:xfrm>
        </p:spPr>
        <p:txBody>
          <a:bodyPr/>
          <a:lstStyle>
            <a:lvl1pPr marL="120650" indent="-120650" algn="l" defTabSz="484188" rtl="0" eaLnBrk="0" fontAlgn="base" hangingPunct="0">
              <a:lnSpc>
                <a:spcPct val="90000"/>
              </a:lnSpc>
              <a:spcBef>
                <a:spcPts val="525"/>
              </a:spcBef>
              <a:spcAft>
                <a:spcPct val="0"/>
              </a:spcAft>
              <a:buClr>
                <a:schemeClr val="tx2"/>
              </a:buClr>
              <a:buSzPct val="100000"/>
              <a:buBlip>
                <a:blip r:embed="rId5"/>
              </a:buBlip>
              <a:defRPr sz="1000" kern="1200">
                <a:solidFill>
                  <a:srgbClr val="404040"/>
                </a:solidFill>
                <a:latin typeface="Titillium Web" pitchFamily="2" charset="77"/>
                <a:ea typeface="+mn-ea"/>
                <a:cs typeface="+mn-cs"/>
              </a:defRPr>
            </a:lvl1pPr>
            <a:lvl2pPr marL="363538" indent="-120650" algn="l" defTabSz="484188" rtl="0" eaLnBrk="0" fontAlgn="base" hangingPunct="0">
              <a:lnSpc>
                <a:spcPct val="90000"/>
              </a:lnSpc>
              <a:spcBef>
                <a:spcPts val="263"/>
              </a:spcBef>
              <a:spcAft>
                <a:spcPct val="0"/>
              </a:spcAft>
              <a:buFont typeface="Arial" panose="020B0604020202020204" pitchFamily="34" charset="0"/>
              <a:buChar char="•"/>
              <a:defRPr sz="1200" kern="1200">
                <a:solidFill>
                  <a:schemeClr val="tx1"/>
                </a:solidFill>
                <a:latin typeface="+mn-lt"/>
                <a:ea typeface="+mn-ea"/>
                <a:cs typeface="+mn-cs"/>
              </a:defRPr>
            </a:lvl2pPr>
            <a:lvl3pPr marL="604838" indent="-120650" algn="l" defTabSz="484188" rtl="0" eaLnBrk="0" fontAlgn="base" hangingPunct="0">
              <a:lnSpc>
                <a:spcPct val="90000"/>
              </a:lnSpc>
              <a:spcBef>
                <a:spcPts val="263"/>
              </a:spcBef>
              <a:spcAft>
                <a:spcPct val="0"/>
              </a:spcAft>
              <a:buFont typeface="Arial" panose="020B0604020202020204" pitchFamily="34" charset="0"/>
              <a:buChar char="•"/>
              <a:defRPr sz="1000" kern="1200">
                <a:solidFill>
                  <a:schemeClr val="tx1"/>
                </a:solidFill>
                <a:latin typeface="+mn-lt"/>
                <a:ea typeface="+mn-ea"/>
                <a:cs typeface="+mn-cs"/>
              </a:defRPr>
            </a:lvl3pPr>
            <a:lvl4pPr marL="847725" indent="-120650" algn="l" defTabSz="484188" rtl="0" eaLnBrk="0" fontAlgn="base" hangingPunct="0">
              <a:lnSpc>
                <a:spcPct val="90000"/>
              </a:lnSpc>
              <a:spcBef>
                <a:spcPts val="263"/>
              </a:spcBef>
              <a:spcAft>
                <a:spcPct val="0"/>
              </a:spcAft>
              <a:buFont typeface="Arial" panose="020B0604020202020204" pitchFamily="34" charset="0"/>
              <a:buChar char="•"/>
              <a:defRPr sz="900" kern="1200">
                <a:solidFill>
                  <a:schemeClr val="tx1"/>
                </a:solidFill>
                <a:latin typeface="+mn-lt"/>
                <a:ea typeface="+mn-ea"/>
                <a:cs typeface="+mn-cs"/>
              </a:defRPr>
            </a:lvl4pPr>
            <a:lvl5pPr marL="1090613" indent="-120650" algn="l" defTabSz="484188" rtl="0" eaLnBrk="0" fontAlgn="base" hangingPunct="0">
              <a:lnSpc>
                <a:spcPct val="90000"/>
              </a:lnSpc>
              <a:spcBef>
                <a:spcPts val="263"/>
              </a:spcBef>
              <a:spcAft>
                <a:spcPct val="0"/>
              </a:spcAft>
              <a:buFont typeface="Arial" panose="020B0604020202020204" pitchFamily="34" charset="0"/>
              <a:buChar char="•"/>
              <a:defRPr sz="900" kern="1200">
                <a:solidFill>
                  <a:schemeClr val="tx1"/>
                </a:solidFill>
                <a:latin typeface="+mn-lt"/>
                <a:ea typeface="+mn-ea"/>
                <a:cs typeface="+mn-cs"/>
              </a:defRPr>
            </a:lvl5pPr>
            <a:lvl6pPr marL="1333730" indent="-121248" algn="l" defTabSz="484993" rtl="0" eaLnBrk="1" latinLnBrk="0" hangingPunct="1">
              <a:lnSpc>
                <a:spcPct val="90000"/>
              </a:lnSpc>
              <a:spcBef>
                <a:spcPts val="265"/>
              </a:spcBef>
              <a:buFont typeface="Arial" panose="020B0604020202020204" pitchFamily="34" charset="0"/>
              <a:buChar char="•"/>
              <a:defRPr sz="955" kern="1200">
                <a:solidFill>
                  <a:schemeClr val="tx1"/>
                </a:solidFill>
                <a:latin typeface="+mn-lt"/>
                <a:ea typeface="+mn-ea"/>
                <a:cs typeface="+mn-cs"/>
              </a:defRPr>
            </a:lvl6pPr>
            <a:lvl7pPr marL="1576226" indent="-121248" algn="l" defTabSz="484993" rtl="0" eaLnBrk="1" latinLnBrk="0" hangingPunct="1">
              <a:lnSpc>
                <a:spcPct val="90000"/>
              </a:lnSpc>
              <a:spcBef>
                <a:spcPts val="265"/>
              </a:spcBef>
              <a:buFont typeface="Arial" panose="020B0604020202020204" pitchFamily="34" charset="0"/>
              <a:buChar char="•"/>
              <a:defRPr sz="955" kern="1200">
                <a:solidFill>
                  <a:schemeClr val="tx1"/>
                </a:solidFill>
                <a:latin typeface="+mn-lt"/>
                <a:ea typeface="+mn-ea"/>
                <a:cs typeface="+mn-cs"/>
              </a:defRPr>
            </a:lvl7pPr>
            <a:lvl8pPr marL="1818723" indent="-121248" algn="l" defTabSz="484993" rtl="0" eaLnBrk="1" latinLnBrk="0" hangingPunct="1">
              <a:lnSpc>
                <a:spcPct val="90000"/>
              </a:lnSpc>
              <a:spcBef>
                <a:spcPts val="265"/>
              </a:spcBef>
              <a:buFont typeface="Arial" panose="020B0604020202020204" pitchFamily="34" charset="0"/>
              <a:buChar char="•"/>
              <a:defRPr sz="955" kern="1200">
                <a:solidFill>
                  <a:schemeClr val="tx1"/>
                </a:solidFill>
                <a:latin typeface="+mn-lt"/>
                <a:ea typeface="+mn-ea"/>
                <a:cs typeface="+mn-cs"/>
              </a:defRPr>
            </a:lvl8pPr>
            <a:lvl9pPr marL="2061219" indent="-121248" algn="l" defTabSz="484993" rtl="0" eaLnBrk="1" latinLnBrk="0" hangingPunct="1">
              <a:lnSpc>
                <a:spcPct val="90000"/>
              </a:lnSpc>
              <a:spcBef>
                <a:spcPts val="265"/>
              </a:spcBef>
              <a:buFont typeface="Arial" panose="020B0604020202020204" pitchFamily="34" charset="0"/>
              <a:buChar char="•"/>
              <a:defRPr sz="955" kern="1200">
                <a:solidFill>
                  <a:schemeClr val="tx1"/>
                </a:solidFill>
                <a:latin typeface="+mn-lt"/>
                <a:ea typeface="+mn-ea"/>
                <a:cs typeface="+mn-cs"/>
              </a:defRPr>
            </a:lvl9pPr>
          </a:lstStyle>
          <a:p>
            <a:pPr marL="0" indent="0">
              <a:buNone/>
            </a:pPr>
            <a:r>
              <a:rPr lang="fr-FR" sz="3200" b="1" dirty="0">
                <a:solidFill>
                  <a:schemeClr val="bg1"/>
                </a:solidFill>
                <a:latin typeface="Titillium Web" panose="00000500000000000000" pitchFamily="2" charset="0"/>
                <a:ea typeface="+mn-ea"/>
                <a:cs typeface="+mn-cs"/>
              </a:rPr>
              <a:t>3.4 L’action du CCFD et de son partenaire bolivien en agroforesterie</a:t>
            </a:r>
            <a:endParaRPr lang="fr-FR" sz="3200" dirty="0">
              <a:solidFill>
                <a:schemeClr val="bg1"/>
              </a:solidFill>
              <a:latin typeface="Titillium Web" panose="00000500000000000000" pitchFamily="2" charset="0"/>
            </a:endParaRPr>
          </a:p>
        </p:txBody>
      </p:sp>
      <p:pic>
        <p:nvPicPr>
          <p:cNvPr id="6" name="Image 5">
            <a:extLst>
              <a:ext uri="{FF2B5EF4-FFF2-40B4-BE49-F238E27FC236}">
                <a16:creationId xmlns:a16="http://schemas.microsoft.com/office/drawing/2014/main" id="{5883A8D1-C6F6-46A0-9FE4-EBC3CE853987}"/>
              </a:ext>
            </a:extLst>
          </p:cNvPr>
          <p:cNvPicPr>
            <a:picLocks noChangeAspect="1"/>
          </p:cNvPicPr>
          <p:nvPr/>
        </p:nvPicPr>
        <p:blipFill rotWithShape="1">
          <a:blip r:embed="rId6"/>
          <a:srcRect t="17502" b="78781"/>
          <a:stretch/>
        </p:blipFill>
        <p:spPr>
          <a:xfrm>
            <a:off x="1530350" y="682676"/>
            <a:ext cx="9144000" cy="254946"/>
          </a:xfrm>
          <a:prstGeom prst="rect">
            <a:avLst/>
          </a:prstGeom>
        </p:spPr>
      </p:pic>
      <p:pic>
        <p:nvPicPr>
          <p:cNvPr id="2" name="L'agroforesterie pour préserver la nature et le climat">
            <a:hlinkClick r:id="" action="ppaction://media"/>
            <a:extLst>
              <a:ext uri="{FF2B5EF4-FFF2-40B4-BE49-F238E27FC236}">
                <a16:creationId xmlns:a16="http://schemas.microsoft.com/office/drawing/2014/main" id="{9C22D48B-0C51-41B0-8041-856188738739}"/>
              </a:ext>
            </a:extLst>
          </p:cNvPr>
          <p:cNvPicPr>
            <a:picLocks noChangeAspect="1"/>
          </p:cNvPicPr>
          <p:nvPr>
            <a:videoFile r:link="rId2"/>
            <p:extLst>
              <p:ext uri="{DAA4B4D4-6D71-4841-9C94-3DE7FCFB9230}">
                <p14:media xmlns:p14="http://schemas.microsoft.com/office/powerpoint/2010/main" r:embed="rId1"/>
              </p:ext>
            </p:extLst>
          </p:nvPr>
        </p:nvPicPr>
        <p:blipFill>
          <a:blip r:embed="rId7"/>
          <a:stretch>
            <a:fillRect/>
          </a:stretch>
        </p:blipFill>
        <p:spPr>
          <a:xfrm>
            <a:off x="1524000" y="857250"/>
            <a:ext cx="9144000" cy="5143500"/>
          </a:xfrm>
          <a:prstGeom prst="rect">
            <a:avLst/>
          </a:prstGeom>
        </p:spPr>
      </p:pic>
      <p:pic>
        <p:nvPicPr>
          <p:cNvPr id="7" name="Image 6">
            <a:extLst>
              <a:ext uri="{FF2B5EF4-FFF2-40B4-BE49-F238E27FC236}">
                <a16:creationId xmlns:a16="http://schemas.microsoft.com/office/drawing/2014/main" id="{7C35E425-96BA-43A2-A97F-5C0E395D34CB}"/>
              </a:ext>
            </a:extLst>
          </p:cNvPr>
          <p:cNvPicPr>
            <a:picLocks noChangeAspect="1"/>
          </p:cNvPicPr>
          <p:nvPr/>
        </p:nvPicPr>
        <p:blipFill>
          <a:blip r:embed="rId8"/>
          <a:stretch>
            <a:fillRect/>
          </a:stretch>
        </p:blipFill>
        <p:spPr>
          <a:xfrm>
            <a:off x="1534889" y="870208"/>
            <a:ext cx="9133112" cy="5111492"/>
          </a:xfrm>
          <a:prstGeom prst="rect">
            <a:avLst/>
          </a:prstGeom>
        </p:spPr>
      </p:pic>
    </p:spTree>
    <p:extLst>
      <p:ext uri="{BB962C8B-B14F-4D97-AF65-F5344CB8AC3E}">
        <p14:creationId xmlns:p14="http://schemas.microsoft.com/office/powerpoint/2010/main" val="2464547171"/>
      </p:ext>
    </p:extLst>
  </p:cSld>
  <p:clrMapOvr>
    <a:masterClrMapping/>
  </p:clrMapOvr>
  <mc:AlternateContent xmlns:mc="http://schemas.openxmlformats.org/markup-compatibility/2006" xmlns:p14="http://schemas.microsoft.com/office/powerpoint/2010/main">
    <mc:Choice Requires="p14">
      <p:transition spd="slow" p14:dur="1500">
        <p:fad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 presetClass="mediacall" presetSubtype="0" fill="hold" nodeType="clickEffect">
                                  <p:stCondLst>
                                    <p:cond delay="0"/>
                                  </p:stCondLst>
                                  <p:childTnLst>
                                    <p:cmd type="call" cmd="playFrom(0.0)">
                                      <p:cBhvr>
                                        <p:cTn id="11" dur="13988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12" fill="hold" display="0">
                  <p:stCondLst>
                    <p:cond delay="indefinite"/>
                  </p:stCondLst>
                </p:cTn>
                <p:tgtEl>
                  <p:spTgt spid="2"/>
                </p:tgtEl>
              </p:cMediaNode>
            </p:video>
            <p:seq concurrent="1" nextAc="seek">
              <p:cTn id="13" restart="whenNotActive" fill="hold" evtFilter="cancelBubble" nodeType="interactiveSeq">
                <p:stCondLst>
                  <p:cond evt="onClick" delay="0">
                    <p:tgtEl>
                      <p:spTgt spid="2"/>
                    </p:tgtEl>
                  </p:cond>
                </p:stCondLst>
                <p:endSync evt="end" delay="0">
                  <p:rtn val="all"/>
                </p:endSync>
                <p:childTnLst>
                  <p:par>
                    <p:cTn id="14" fill="hold">
                      <p:stCondLst>
                        <p:cond delay="0"/>
                      </p:stCondLst>
                      <p:childTnLst>
                        <p:par>
                          <p:cTn id="15" fill="hold">
                            <p:stCondLst>
                              <p:cond delay="0"/>
                            </p:stCondLst>
                            <p:childTnLst>
                              <p:par>
                                <p:cTn id="16" presetID="2" presetClass="mediacall" presetSubtype="0" fill="hold" nodeType="clickEffect">
                                  <p:stCondLst>
                                    <p:cond delay="0"/>
                                  </p:stCondLst>
                                  <p:childTnLst>
                                    <p:cmd type="call" cmd="togglePause">
                                      <p:cBhvr>
                                        <p:cTn id="17"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numéro de diapositive 3">
            <a:extLst>
              <a:ext uri="{FF2B5EF4-FFF2-40B4-BE49-F238E27FC236}">
                <a16:creationId xmlns:a16="http://schemas.microsoft.com/office/drawing/2014/main" id="{1812D0F2-A3F7-4EC2-EDBA-09A52A52CDFA}"/>
              </a:ext>
            </a:extLst>
          </p:cNvPr>
          <p:cNvSpPr>
            <a:spLocks noGrp="1"/>
          </p:cNvSpPr>
          <p:nvPr>
            <p:ph type="sldNum" sz="quarter" idx="12"/>
          </p:nvPr>
        </p:nvSpPr>
        <p:spPr/>
        <p:txBody>
          <a:bodyPr/>
          <a:lstStyle/>
          <a:p>
            <a:fld id="{A499A7D5-FBE8-44D4-B972-2090F672617E}" type="slidenum">
              <a:rPr lang="fr-FR" smtClean="0"/>
              <a:t>18</a:t>
            </a:fld>
            <a:endParaRPr lang="fr-FR" dirty="0"/>
          </a:p>
        </p:txBody>
      </p:sp>
      <p:sp>
        <p:nvSpPr>
          <p:cNvPr id="5" name="Titre 1">
            <a:extLst>
              <a:ext uri="{FF2B5EF4-FFF2-40B4-BE49-F238E27FC236}">
                <a16:creationId xmlns:a16="http://schemas.microsoft.com/office/drawing/2014/main" id="{8181F47E-6579-8BDA-8949-E802D354B72D}"/>
              </a:ext>
            </a:extLst>
          </p:cNvPr>
          <p:cNvSpPr txBox="1">
            <a:spLocks/>
          </p:cNvSpPr>
          <p:nvPr/>
        </p:nvSpPr>
        <p:spPr>
          <a:xfrm>
            <a:off x="182880" y="284915"/>
            <a:ext cx="11916076" cy="657559"/>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fr-FR" sz="3600" b="1" dirty="0">
                <a:solidFill>
                  <a:schemeClr val="bg1"/>
                </a:solidFill>
                <a:latin typeface="Titillium Web" panose="00000500000000000000" pitchFamily="2" charset="0"/>
                <a:ea typeface="+mn-ea"/>
                <a:cs typeface="+mn-cs"/>
              </a:rPr>
              <a:t>4.1 Quelles sont les causes structurelles de la faim ?</a:t>
            </a:r>
            <a:endParaRPr lang="fr-FR" sz="3600" dirty="0">
              <a:solidFill>
                <a:schemeClr val="bg1"/>
              </a:solidFill>
              <a:latin typeface="Titillium Web" panose="00000500000000000000" pitchFamily="2" charset="0"/>
            </a:endParaRPr>
          </a:p>
        </p:txBody>
      </p:sp>
      <p:pic>
        <p:nvPicPr>
          <p:cNvPr id="6" name="Image 5">
            <a:extLst>
              <a:ext uri="{FF2B5EF4-FFF2-40B4-BE49-F238E27FC236}">
                <a16:creationId xmlns:a16="http://schemas.microsoft.com/office/drawing/2014/main" id="{E7F78C49-4540-A548-0145-4B21CF8339E6}"/>
              </a:ext>
            </a:extLst>
          </p:cNvPr>
          <p:cNvPicPr>
            <a:picLocks noChangeAspect="1"/>
          </p:cNvPicPr>
          <p:nvPr/>
        </p:nvPicPr>
        <p:blipFill rotWithShape="1">
          <a:blip r:embed="rId3"/>
          <a:srcRect l="4767" r="4001"/>
          <a:stretch/>
        </p:blipFill>
        <p:spPr>
          <a:xfrm>
            <a:off x="425250" y="2364576"/>
            <a:ext cx="2190122" cy="2229161"/>
          </a:xfrm>
          <a:prstGeom prst="rect">
            <a:avLst/>
          </a:prstGeom>
        </p:spPr>
      </p:pic>
      <p:pic>
        <p:nvPicPr>
          <p:cNvPr id="7" name="Image 6">
            <a:extLst>
              <a:ext uri="{FF2B5EF4-FFF2-40B4-BE49-F238E27FC236}">
                <a16:creationId xmlns:a16="http://schemas.microsoft.com/office/drawing/2014/main" id="{38AB7013-2CA3-23F7-7EBF-8F7524450451}"/>
              </a:ext>
            </a:extLst>
          </p:cNvPr>
          <p:cNvPicPr>
            <a:picLocks noChangeAspect="1"/>
          </p:cNvPicPr>
          <p:nvPr/>
        </p:nvPicPr>
        <p:blipFill>
          <a:blip r:embed="rId4"/>
          <a:stretch>
            <a:fillRect/>
          </a:stretch>
        </p:blipFill>
        <p:spPr>
          <a:xfrm>
            <a:off x="3430925" y="2170038"/>
            <a:ext cx="1968739" cy="2514190"/>
          </a:xfrm>
          <a:prstGeom prst="rect">
            <a:avLst/>
          </a:prstGeom>
        </p:spPr>
      </p:pic>
      <p:sp>
        <p:nvSpPr>
          <p:cNvPr id="8" name="ZoneTexte 7">
            <a:extLst>
              <a:ext uri="{FF2B5EF4-FFF2-40B4-BE49-F238E27FC236}">
                <a16:creationId xmlns:a16="http://schemas.microsoft.com/office/drawing/2014/main" id="{8D112C9D-D923-071B-5B46-0A2350049C2E}"/>
              </a:ext>
            </a:extLst>
          </p:cNvPr>
          <p:cNvSpPr txBox="1"/>
          <p:nvPr/>
        </p:nvSpPr>
        <p:spPr>
          <a:xfrm>
            <a:off x="8955356" y="1986196"/>
            <a:ext cx="2635282" cy="2739211"/>
          </a:xfrm>
          <a:prstGeom prst="rect">
            <a:avLst/>
          </a:prstGeom>
          <a:solidFill>
            <a:srgbClr val="F2ECE1"/>
          </a:solidFill>
        </p:spPr>
        <p:txBody>
          <a:bodyPr wrap="square" rtlCol="0">
            <a:spAutoFit/>
          </a:bodyPr>
          <a:lstStyle/>
          <a:p>
            <a:pPr algn="ctr"/>
            <a:endParaRPr lang="fr-FR" dirty="0">
              <a:solidFill>
                <a:srgbClr val="0B5E92"/>
              </a:solidFill>
              <a:latin typeface="Futura Condensed BQ" pitchFamily="50" charset="0"/>
            </a:endParaRPr>
          </a:p>
          <a:p>
            <a:pPr algn="ctr"/>
            <a:r>
              <a:rPr lang="fr-FR" sz="2800" b="1" dirty="0">
                <a:solidFill>
                  <a:schemeClr val="accent1">
                    <a:lumMod val="75000"/>
                  </a:schemeClr>
                </a:solidFill>
                <a:latin typeface="Franklin Gothic Demi Cond" panose="020B0706030402020204" pitchFamily="34" charset="0"/>
              </a:rPr>
              <a:t>INEGALITES</a:t>
            </a:r>
          </a:p>
          <a:p>
            <a:pPr algn="ctr"/>
            <a:endParaRPr lang="fr-FR" b="1" dirty="0">
              <a:solidFill>
                <a:schemeClr val="accent1">
                  <a:lumMod val="75000"/>
                </a:schemeClr>
              </a:solidFill>
              <a:latin typeface="Franklin Gothic Medium" panose="020B0603020102020204" pitchFamily="34" charset="0"/>
            </a:endParaRPr>
          </a:p>
          <a:p>
            <a:pPr marL="285750" indent="-285750">
              <a:buFont typeface="Arial" panose="020B0604020202020204" pitchFamily="34" charset="0"/>
              <a:buChar char="•"/>
            </a:pPr>
            <a:r>
              <a:rPr lang="fr-FR" b="1" dirty="0">
                <a:solidFill>
                  <a:schemeClr val="accent1">
                    <a:lumMod val="75000"/>
                  </a:schemeClr>
                </a:solidFill>
                <a:latin typeface="Franklin Gothic Medium" panose="020B0603020102020204" pitchFamily="34" charset="0"/>
              </a:rPr>
              <a:t>POLITIQUES</a:t>
            </a:r>
          </a:p>
          <a:p>
            <a:pPr marL="285750" indent="-285750">
              <a:buFont typeface="Arial" panose="020B0604020202020204" pitchFamily="34" charset="0"/>
              <a:buChar char="•"/>
            </a:pPr>
            <a:endParaRPr lang="fr-FR" b="1" dirty="0">
              <a:solidFill>
                <a:schemeClr val="accent1">
                  <a:lumMod val="75000"/>
                </a:schemeClr>
              </a:solidFill>
              <a:latin typeface="Franklin Gothic Medium" panose="020B0603020102020204" pitchFamily="34" charset="0"/>
            </a:endParaRPr>
          </a:p>
          <a:p>
            <a:pPr marL="285750" indent="-285750">
              <a:buFont typeface="Arial" panose="020B0604020202020204" pitchFamily="34" charset="0"/>
              <a:buChar char="•"/>
            </a:pPr>
            <a:r>
              <a:rPr lang="fr-FR" b="1" dirty="0">
                <a:solidFill>
                  <a:schemeClr val="accent1">
                    <a:lumMod val="75000"/>
                  </a:schemeClr>
                </a:solidFill>
                <a:latin typeface="Franklin Gothic Medium" panose="020B0603020102020204" pitchFamily="34" charset="0"/>
              </a:rPr>
              <a:t>ECONOMIQUES</a:t>
            </a:r>
          </a:p>
          <a:p>
            <a:pPr marL="285750" indent="-285750">
              <a:buFont typeface="Arial" panose="020B0604020202020204" pitchFamily="34" charset="0"/>
              <a:buChar char="•"/>
            </a:pPr>
            <a:endParaRPr lang="fr-FR" b="1" dirty="0">
              <a:solidFill>
                <a:schemeClr val="accent1">
                  <a:lumMod val="75000"/>
                </a:schemeClr>
              </a:solidFill>
              <a:latin typeface="Franklin Gothic Medium" panose="020B0603020102020204" pitchFamily="34" charset="0"/>
            </a:endParaRPr>
          </a:p>
          <a:p>
            <a:pPr marL="285750" indent="-285750">
              <a:buFont typeface="Arial" panose="020B0604020202020204" pitchFamily="34" charset="0"/>
              <a:buChar char="•"/>
            </a:pPr>
            <a:r>
              <a:rPr lang="fr-FR" b="1" dirty="0">
                <a:solidFill>
                  <a:schemeClr val="accent1">
                    <a:lumMod val="75000"/>
                  </a:schemeClr>
                </a:solidFill>
                <a:latin typeface="Franklin Gothic Medium" panose="020B0603020102020204" pitchFamily="34" charset="0"/>
              </a:rPr>
              <a:t>SOCIO-CULTURELLES</a:t>
            </a:r>
          </a:p>
          <a:p>
            <a:pPr algn="ctr"/>
            <a:endParaRPr lang="fr-FR" dirty="0">
              <a:solidFill>
                <a:srgbClr val="0B5E92"/>
              </a:solidFill>
              <a:latin typeface="Futura Condensed BQ" pitchFamily="50" charset="0"/>
            </a:endParaRPr>
          </a:p>
        </p:txBody>
      </p:sp>
      <p:sp>
        <p:nvSpPr>
          <p:cNvPr id="9" name="ZoneTexte 8">
            <a:extLst>
              <a:ext uri="{FF2B5EF4-FFF2-40B4-BE49-F238E27FC236}">
                <a16:creationId xmlns:a16="http://schemas.microsoft.com/office/drawing/2014/main" id="{5ABAF5B4-4CE4-8A29-A639-0D7DB3436AF3}"/>
              </a:ext>
            </a:extLst>
          </p:cNvPr>
          <p:cNvSpPr txBox="1"/>
          <p:nvPr/>
        </p:nvSpPr>
        <p:spPr>
          <a:xfrm>
            <a:off x="6092955" y="2559628"/>
            <a:ext cx="2213090" cy="1661993"/>
          </a:xfrm>
          <a:prstGeom prst="rect">
            <a:avLst/>
          </a:prstGeom>
          <a:solidFill>
            <a:srgbClr val="F2ECE1"/>
          </a:solidFill>
        </p:spPr>
        <p:txBody>
          <a:bodyPr wrap="square" rtlCol="0">
            <a:spAutoFit/>
          </a:bodyPr>
          <a:lstStyle/>
          <a:p>
            <a:pPr algn="ctr"/>
            <a:r>
              <a:rPr lang="fr-FR" sz="2800" b="1" dirty="0">
                <a:solidFill>
                  <a:schemeClr val="accent1">
                    <a:lumMod val="75000"/>
                  </a:schemeClr>
                </a:solidFill>
                <a:latin typeface="Franklin Gothic Demi Cond" panose="020B0706030402020204" pitchFamily="34" charset="0"/>
              </a:rPr>
              <a:t>DÉFICIT DE PRODUCTION AGRICOLE ?</a:t>
            </a:r>
          </a:p>
          <a:p>
            <a:pPr algn="ctr"/>
            <a:endParaRPr lang="fr-FR" dirty="0">
              <a:solidFill>
                <a:srgbClr val="0B5E92"/>
              </a:solidFill>
              <a:latin typeface="Futura Condensed BQ" pitchFamily="50" charset="0"/>
            </a:endParaRPr>
          </a:p>
        </p:txBody>
      </p:sp>
      <p:sp>
        <p:nvSpPr>
          <p:cNvPr id="2" name="ZoneTexte 1">
            <a:extLst>
              <a:ext uri="{FF2B5EF4-FFF2-40B4-BE49-F238E27FC236}">
                <a16:creationId xmlns:a16="http://schemas.microsoft.com/office/drawing/2014/main" id="{8BCA6D1C-79A2-4E0B-7BEF-6F3206BD34FD}"/>
              </a:ext>
            </a:extLst>
          </p:cNvPr>
          <p:cNvSpPr txBox="1"/>
          <p:nvPr/>
        </p:nvSpPr>
        <p:spPr>
          <a:xfrm>
            <a:off x="8974182" y="2913017"/>
            <a:ext cx="2625635" cy="1711234"/>
          </a:xfrm>
          <a:prstGeom prst="rect">
            <a:avLst/>
          </a:prstGeom>
          <a:solidFill>
            <a:schemeClr val="bg1">
              <a:lumMod val="95000"/>
            </a:schemeClr>
          </a:solidFill>
        </p:spPr>
        <p:txBody>
          <a:bodyPr wrap="square" rtlCol="0">
            <a:spAutoFit/>
          </a:bodyPr>
          <a:lstStyle/>
          <a:p>
            <a:endParaRPr lang="fr-FR" dirty="0"/>
          </a:p>
        </p:txBody>
      </p:sp>
      <p:sp>
        <p:nvSpPr>
          <p:cNvPr id="10" name="Espace réservé du pied de page 3">
            <a:extLst>
              <a:ext uri="{FF2B5EF4-FFF2-40B4-BE49-F238E27FC236}">
                <a16:creationId xmlns:a16="http://schemas.microsoft.com/office/drawing/2014/main" id="{651FE4A9-2A40-7F0B-EF6A-4D1550EF582F}"/>
              </a:ext>
            </a:extLst>
          </p:cNvPr>
          <p:cNvSpPr txBox="1">
            <a:spLocks/>
          </p:cNvSpPr>
          <p:nvPr/>
        </p:nvSpPr>
        <p:spPr>
          <a:xfrm>
            <a:off x="6592470" y="6588511"/>
            <a:ext cx="1605600" cy="269489"/>
          </a:xfrm>
          <a:prstGeom prst="rect">
            <a:avLst/>
          </a:prstGeom>
        </p:spPr>
        <p:txBody>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fr-FR" sz="700" dirty="0"/>
              <a:t>ECSI – St Thomas Avril 2023</a:t>
            </a:r>
          </a:p>
        </p:txBody>
      </p:sp>
    </p:spTree>
    <p:extLst>
      <p:ext uri="{BB962C8B-B14F-4D97-AF65-F5344CB8AC3E}">
        <p14:creationId xmlns:p14="http://schemas.microsoft.com/office/powerpoint/2010/main" val="2204116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2" presetClass="exit" presetSubtype="4" fill="hold" grpId="0" nodeType="clickEffect">
                                  <p:stCondLst>
                                    <p:cond delay="0"/>
                                  </p:stCondLst>
                                  <p:childTnLst>
                                    <p:anim calcmode="lin" valueType="num">
                                      <p:cBhvr additive="base">
                                        <p:cTn id="22" dur="500"/>
                                        <p:tgtEl>
                                          <p:spTgt spid="2"/>
                                        </p:tgtEl>
                                        <p:attrNameLst>
                                          <p:attrName>ppt_x</p:attrName>
                                        </p:attrNameLst>
                                      </p:cBhvr>
                                      <p:tavLst>
                                        <p:tav tm="0">
                                          <p:val>
                                            <p:strVal val="ppt_x"/>
                                          </p:val>
                                        </p:tav>
                                        <p:tav tm="100000">
                                          <p:val>
                                            <p:strVal val="ppt_x"/>
                                          </p:val>
                                        </p:tav>
                                      </p:tavLst>
                                    </p:anim>
                                    <p:anim calcmode="lin" valueType="num">
                                      <p:cBhvr additive="base">
                                        <p:cTn id="23" dur="500"/>
                                        <p:tgtEl>
                                          <p:spTgt spid="2"/>
                                        </p:tgtEl>
                                        <p:attrNameLst>
                                          <p:attrName>ppt_y</p:attrName>
                                        </p:attrNameLst>
                                      </p:cBhvr>
                                      <p:tavLst>
                                        <p:tav tm="0">
                                          <p:val>
                                            <p:strVal val="ppt_y"/>
                                          </p:val>
                                        </p:tav>
                                        <p:tav tm="100000">
                                          <p:val>
                                            <p:strVal val="1+ppt_h/2"/>
                                          </p:val>
                                        </p:tav>
                                      </p:tavLst>
                                    </p:anim>
                                    <p:set>
                                      <p:cBhvr>
                                        <p:cTn id="24" dur="1" fill="hold">
                                          <p:stCondLst>
                                            <p:cond delay="499"/>
                                          </p:stCondLst>
                                        </p:cTn>
                                        <p:tgtEl>
                                          <p:spTgt spid="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2"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numéro de diapositive 3">
            <a:extLst>
              <a:ext uri="{FF2B5EF4-FFF2-40B4-BE49-F238E27FC236}">
                <a16:creationId xmlns:a16="http://schemas.microsoft.com/office/drawing/2014/main" id="{1812D0F2-A3F7-4EC2-EDBA-09A52A52CDFA}"/>
              </a:ext>
            </a:extLst>
          </p:cNvPr>
          <p:cNvSpPr>
            <a:spLocks noGrp="1"/>
          </p:cNvSpPr>
          <p:nvPr>
            <p:ph type="sldNum" sz="quarter" idx="12"/>
          </p:nvPr>
        </p:nvSpPr>
        <p:spPr/>
        <p:txBody>
          <a:bodyPr/>
          <a:lstStyle/>
          <a:p>
            <a:fld id="{A499A7D5-FBE8-44D4-B972-2090F672617E}" type="slidenum">
              <a:rPr lang="fr-FR" smtClean="0"/>
              <a:t>19</a:t>
            </a:fld>
            <a:endParaRPr lang="fr-FR" dirty="0"/>
          </a:p>
        </p:txBody>
      </p:sp>
      <p:sp>
        <p:nvSpPr>
          <p:cNvPr id="5" name="Titre 1">
            <a:extLst>
              <a:ext uri="{FF2B5EF4-FFF2-40B4-BE49-F238E27FC236}">
                <a16:creationId xmlns:a16="http://schemas.microsoft.com/office/drawing/2014/main" id="{8181F47E-6579-8BDA-8949-E802D354B72D}"/>
              </a:ext>
            </a:extLst>
          </p:cNvPr>
          <p:cNvSpPr txBox="1">
            <a:spLocks/>
          </p:cNvSpPr>
          <p:nvPr/>
        </p:nvSpPr>
        <p:spPr>
          <a:xfrm>
            <a:off x="182880" y="365125"/>
            <a:ext cx="11916076" cy="657559"/>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fr-FR" sz="3600" b="1" dirty="0">
                <a:solidFill>
                  <a:schemeClr val="bg1"/>
                </a:solidFill>
                <a:latin typeface="Titillium Web" panose="00000500000000000000" pitchFamily="2" charset="0"/>
                <a:ea typeface="+mn-ea"/>
                <a:cs typeface="+mn-cs"/>
              </a:rPr>
              <a:t>4.1 Quelles sont les causes structurelles de la faim ?</a:t>
            </a:r>
            <a:endParaRPr lang="fr-FR" sz="3600" dirty="0">
              <a:solidFill>
                <a:schemeClr val="bg1"/>
              </a:solidFill>
              <a:latin typeface="Titillium Web" panose="00000500000000000000" pitchFamily="2" charset="0"/>
            </a:endParaRPr>
          </a:p>
        </p:txBody>
      </p:sp>
      <p:pic>
        <p:nvPicPr>
          <p:cNvPr id="6" name="Image 5">
            <a:extLst>
              <a:ext uri="{FF2B5EF4-FFF2-40B4-BE49-F238E27FC236}">
                <a16:creationId xmlns:a16="http://schemas.microsoft.com/office/drawing/2014/main" id="{E7F78C49-4540-A548-0145-4B21CF8339E6}"/>
              </a:ext>
            </a:extLst>
          </p:cNvPr>
          <p:cNvPicPr>
            <a:picLocks noChangeAspect="1"/>
          </p:cNvPicPr>
          <p:nvPr/>
        </p:nvPicPr>
        <p:blipFill rotWithShape="1">
          <a:blip r:embed="rId3"/>
          <a:srcRect l="4767" r="4001"/>
          <a:stretch/>
        </p:blipFill>
        <p:spPr>
          <a:xfrm>
            <a:off x="343433" y="2466328"/>
            <a:ext cx="2190122" cy="2229161"/>
          </a:xfrm>
          <a:prstGeom prst="rect">
            <a:avLst/>
          </a:prstGeom>
        </p:spPr>
      </p:pic>
      <p:pic>
        <p:nvPicPr>
          <p:cNvPr id="7" name="Image 6">
            <a:extLst>
              <a:ext uri="{FF2B5EF4-FFF2-40B4-BE49-F238E27FC236}">
                <a16:creationId xmlns:a16="http://schemas.microsoft.com/office/drawing/2014/main" id="{38AB7013-2CA3-23F7-7EBF-8F7524450451}"/>
              </a:ext>
            </a:extLst>
          </p:cNvPr>
          <p:cNvPicPr>
            <a:picLocks noChangeAspect="1"/>
          </p:cNvPicPr>
          <p:nvPr/>
        </p:nvPicPr>
        <p:blipFill>
          <a:blip r:embed="rId4"/>
          <a:stretch>
            <a:fillRect/>
          </a:stretch>
        </p:blipFill>
        <p:spPr>
          <a:xfrm>
            <a:off x="3218480" y="2352230"/>
            <a:ext cx="1968739" cy="2514190"/>
          </a:xfrm>
          <a:prstGeom prst="rect">
            <a:avLst/>
          </a:prstGeom>
        </p:spPr>
      </p:pic>
      <p:sp>
        <p:nvSpPr>
          <p:cNvPr id="8" name="ZoneTexte 7">
            <a:extLst>
              <a:ext uri="{FF2B5EF4-FFF2-40B4-BE49-F238E27FC236}">
                <a16:creationId xmlns:a16="http://schemas.microsoft.com/office/drawing/2014/main" id="{8D112C9D-D923-071B-5B46-0A2350049C2E}"/>
              </a:ext>
            </a:extLst>
          </p:cNvPr>
          <p:cNvSpPr txBox="1"/>
          <p:nvPr/>
        </p:nvSpPr>
        <p:spPr>
          <a:xfrm>
            <a:off x="9092172" y="2162889"/>
            <a:ext cx="2690172" cy="2739211"/>
          </a:xfrm>
          <a:prstGeom prst="rect">
            <a:avLst/>
          </a:prstGeom>
          <a:solidFill>
            <a:srgbClr val="F2ECE1"/>
          </a:solidFill>
        </p:spPr>
        <p:txBody>
          <a:bodyPr wrap="square" rtlCol="0">
            <a:spAutoFit/>
          </a:bodyPr>
          <a:lstStyle/>
          <a:p>
            <a:pPr algn="ctr"/>
            <a:endParaRPr lang="fr-FR" dirty="0">
              <a:solidFill>
                <a:srgbClr val="0B5E92"/>
              </a:solidFill>
              <a:latin typeface="Futura Condensed BQ" pitchFamily="50" charset="0"/>
            </a:endParaRPr>
          </a:p>
          <a:p>
            <a:pPr algn="ctr"/>
            <a:r>
              <a:rPr lang="fr-FR" sz="2800" b="1" dirty="0">
                <a:solidFill>
                  <a:schemeClr val="accent1">
                    <a:lumMod val="75000"/>
                  </a:schemeClr>
                </a:solidFill>
                <a:latin typeface="Franklin Gothic Demi Cond" panose="020B0706030402020204" pitchFamily="34" charset="0"/>
              </a:rPr>
              <a:t>INEGALITES</a:t>
            </a:r>
          </a:p>
          <a:p>
            <a:pPr algn="ctr"/>
            <a:endParaRPr lang="fr-FR" b="1" dirty="0">
              <a:solidFill>
                <a:schemeClr val="accent1">
                  <a:lumMod val="75000"/>
                </a:schemeClr>
              </a:solidFill>
              <a:latin typeface="Franklin Gothic Medium" panose="020B0603020102020204" pitchFamily="34" charset="0"/>
            </a:endParaRPr>
          </a:p>
          <a:p>
            <a:pPr marL="285750" indent="-285750">
              <a:buFont typeface="Arial" panose="020B0604020202020204" pitchFamily="34" charset="0"/>
              <a:buChar char="•"/>
            </a:pPr>
            <a:r>
              <a:rPr lang="fr-FR" b="1" dirty="0">
                <a:solidFill>
                  <a:schemeClr val="accent1">
                    <a:lumMod val="75000"/>
                  </a:schemeClr>
                </a:solidFill>
                <a:latin typeface="Franklin Gothic Medium" panose="020B0603020102020204" pitchFamily="34" charset="0"/>
              </a:rPr>
              <a:t>POLITIQUES</a:t>
            </a:r>
          </a:p>
          <a:p>
            <a:pPr marL="285750" indent="-285750">
              <a:buFont typeface="Arial" panose="020B0604020202020204" pitchFamily="34" charset="0"/>
              <a:buChar char="•"/>
            </a:pPr>
            <a:endParaRPr lang="fr-FR" b="1" dirty="0">
              <a:solidFill>
                <a:schemeClr val="accent1">
                  <a:lumMod val="75000"/>
                </a:schemeClr>
              </a:solidFill>
              <a:latin typeface="Franklin Gothic Medium" panose="020B0603020102020204" pitchFamily="34" charset="0"/>
            </a:endParaRPr>
          </a:p>
          <a:p>
            <a:pPr marL="285750" indent="-285750">
              <a:buFont typeface="Arial" panose="020B0604020202020204" pitchFamily="34" charset="0"/>
              <a:buChar char="•"/>
            </a:pPr>
            <a:r>
              <a:rPr lang="fr-FR" b="1" dirty="0">
                <a:solidFill>
                  <a:schemeClr val="accent1">
                    <a:lumMod val="75000"/>
                  </a:schemeClr>
                </a:solidFill>
                <a:latin typeface="Franklin Gothic Medium" panose="020B0603020102020204" pitchFamily="34" charset="0"/>
              </a:rPr>
              <a:t>ECONOMIQUES</a:t>
            </a:r>
          </a:p>
          <a:p>
            <a:pPr marL="285750" indent="-285750">
              <a:buFont typeface="Arial" panose="020B0604020202020204" pitchFamily="34" charset="0"/>
              <a:buChar char="•"/>
            </a:pPr>
            <a:endParaRPr lang="fr-FR" b="1" dirty="0">
              <a:solidFill>
                <a:schemeClr val="accent1">
                  <a:lumMod val="75000"/>
                </a:schemeClr>
              </a:solidFill>
              <a:latin typeface="Franklin Gothic Medium" panose="020B0603020102020204" pitchFamily="34" charset="0"/>
            </a:endParaRPr>
          </a:p>
          <a:p>
            <a:pPr marL="285750" indent="-285750">
              <a:buFont typeface="Arial" panose="020B0604020202020204" pitchFamily="34" charset="0"/>
              <a:buChar char="•"/>
            </a:pPr>
            <a:r>
              <a:rPr lang="fr-FR" b="1" dirty="0">
                <a:solidFill>
                  <a:schemeClr val="accent1">
                    <a:lumMod val="75000"/>
                  </a:schemeClr>
                </a:solidFill>
                <a:latin typeface="Franklin Gothic Medium" panose="020B0603020102020204" pitchFamily="34" charset="0"/>
              </a:rPr>
              <a:t>SOCIO-CULTURELLES</a:t>
            </a:r>
          </a:p>
          <a:p>
            <a:pPr algn="ctr"/>
            <a:endParaRPr lang="fr-FR" dirty="0">
              <a:solidFill>
                <a:srgbClr val="0B5E92"/>
              </a:solidFill>
              <a:latin typeface="Futura Condensed BQ" pitchFamily="50" charset="0"/>
            </a:endParaRPr>
          </a:p>
        </p:txBody>
      </p:sp>
      <p:sp>
        <p:nvSpPr>
          <p:cNvPr id="9" name="ZoneTexte 8">
            <a:extLst>
              <a:ext uri="{FF2B5EF4-FFF2-40B4-BE49-F238E27FC236}">
                <a16:creationId xmlns:a16="http://schemas.microsoft.com/office/drawing/2014/main" id="{5ABAF5B4-4CE4-8A29-A639-0D7DB3436AF3}"/>
              </a:ext>
            </a:extLst>
          </p:cNvPr>
          <p:cNvSpPr txBox="1"/>
          <p:nvPr/>
        </p:nvSpPr>
        <p:spPr>
          <a:xfrm>
            <a:off x="6046892" y="2716381"/>
            <a:ext cx="2213090" cy="1661993"/>
          </a:xfrm>
          <a:prstGeom prst="rect">
            <a:avLst/>
          </a:prstGeom>
          <a:solidFill>
            <a:srgbClr val="F2ECE1"/>
          </a:solidFill>
        </p:spPr>
        <p:txBody>
          <a:bodyPr wrap="square" rtlCol="0">
            <a:spAutoFit/>
          </a:bodyPr>
          <a:lstStyle/>
          <a:p>
            <a:pPr algn="ctr"/>
            <a:r>
              <a:rPr lang="fr-FR" sz="2800" b="1" dirty="0">
                <a:solidFill>
                  <a:schemeClr val="accent1">
                    <a:lumMod val="75000"/>
                  </a:schemeClr>
                </a:solidFill>
                <a:latin typeface="Franklin Gothic Demi Cond" panose="020B0706030402020204" pitchFamily="34" charset="0"/>
              </a:rPr>
              <a:t>DÉFICIT DE PRODUCTION AGRICOLE</a:t>
            </a:r>
          </a:p>
          <a:p>
            <a:pPr algn="ctr"/>
            <a:endParaRPr lang="fr-FR" dirty="0">
              <a:solidFill>
                <a:srgbClr val="0B5E92"/>
              </a:solidFill>
              <a:latin typeface="Futura Condensed BQ" pitchFamily="50" charset="0"/>
            </a:endParaRPr>
          </a:p>
        </p:txBody>
      </p:sp>
      <p:grpSp>
        <p:nvGrpSpPr>
          <p:cNvPr id="17" name="Groupe 16">
            <a:extLst>
              <a:ext uri="{FF2B5EF4-FFF2-40B4-BE49-F238E27FC236}">
                <a16:creationId xmlns:a16="http://schemas.microsoft.com/office/drawing/2014/main" id="{35D145FA-F6B6-5087-C722-675F2FEA608D}"/>
              </a:ext>
            </a:extLst>
          </p:cNvPr>
          <p:cNvGrpSpPr/>
          <p:nvPr/>
        </p:nvGrpSpPr>
        <p:grpSpPr>
          <a:xfrm>
            <a:off x="5745149" y="2547279"/>
            <a:ext cx="2652748" cy="1868760"/>
            <a:chOff x="5893654" y="2096953"/>
            <a:chExt cx="2652748" cy="1868760"/>
          </a:xfrm>
        </p:grpSpPr>
        <mc:AlternateContent xmlns:mc="http://schemas.openxmlformats.org/markup-compatibility/2006" xmlns:p14="http://schemas.microsoft.com/office/powerpoint/2010/main">
          <mc:Choice Requires="p14">
            <p:contentPart p14:bwMode="auto" r:id="rId5">
              <p14:nvContentPartPr>
                <p14:cNvPr id="15" name="Encre 14">
                  <a:extLst>
                    <a:ext uri="{FF2B5EF4-FFF2-40B4-BE49-F238E27FC236}">
                      <a16:creationId xmlns:a16="http://schemas.microsoft.com/office/drawing/2014/main" id="{7F299612-5CE9-169B-0EC2-0BFC17140DCC}"/>
                    </a:ext>
                  </a:extLst>
                </p14:cNvPr>
                <p14:cNvContentPartPr/>
                <p14:nvPr/>
              </p14:nvContentPartPr>
              <p14:xfrm>
                <a:off x="5942973" y="2292874"/>
                <a:ext cx="2603429" cy="1642959"/>
              </p14:xfrm>
            </p:contentPart>
          </mc:Choice>
          <mc:Fallback xmlns="">
            <p:pic>
              <p:nvPicPr>
                <p:cNvPr id="15" name="Encre 14">
                  <a:extLst>
                    <a:ext uri="{FF2B5EF4-FFF2-40B4-BE49-F238E27FC236}">
                      <a16:creationId xmlns:a16="http://schemas.microsoft.com/office/drawing/2014/main" id="{7F299612-5CE9-169B-0EC2-0BFC17140DCC}"/>
                    </a:ext>
                  </a:extLst>
                </p:cNvPr>
                <p:cNvPicPr/>
                <p:nvPr/>
              </p:nvPicPr>
              <p:blipFill>
                <a:blip r:embed="rId6"/>
                <a:stretch>
                  <a:fillRect/>
                </a:stretch>
              </p:blipFill>
              <p:spPr>
                <a:xfrm>
                  <a:off x="5879966" y="2229877"/>
                  <a:ext cx="2729082" cy="1768593"/>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16" name="Encre 15">
                  <a:extLst>
                    <a:ext uri="{FF2B5EF4-FFF2-40B4-BE49-F238E27FC236}">
                      <a16:creationId xmlns:a16="http://schemas.microsoft.com/office/drawing/2014/main" id="{9304351F-A4B3-A5A0-E092-5E45686014A8}"/>
                    </a:ext>
                  </a:extLst>
                </p14:cNvPr>
                <p14:cNvContentPartPr/>
                <p14:nvPr/>
              </p14:nvContentPartPr>
              <p14:xfrm>
                <a:off x="5893654" y="2096953"/>
                <a:ext cx="2592360" cy="1868760"/>
              </p14:xfrm>
            </p:contentPart>
          </mc:Choice>
          <mc:Fallback xmlns="">
            <p:pic>
              <p:nvPicPr>
                <p:cNvPr id="16" name="Encre 15">
                  <a:extLst>
                    <a:ext uri="{FF2B5EF4-FFF2-40B4-BE49-F238E27FC236}">
                      <a16:creationId xmlns:a16="http://schemas.microsoft.com/office/drawing/2014/main" id="{9304351F-A4B3-A5A0-E092-5E45686014A8}"/>
                    </a:ext>
                  </a:extLst>
                </p:cNvPr>
                <p:cNvPicPr/>
                <p:nvPr/>
              </p:nvPicPr>
              <p:blipFill>
                <a:blip r:embed="rId8"/>
                <a:stretch>
                  <a:fillRect/>
                </a:stretch>
              </p:blipFill>
              <p:spPr>
                <a:xfrm>
                  <a:off x="5830654" y="2033953"/>
                  <a:ext cx="2718000" cy="1994400"/>
                </a:xfrm>
                <a:prstGeom prst="rect">
                  <a:avLst/>
                </a:prstGeom>
              </p:spPr>
            </p:pic>
          </mc:Fallback>
        </mc:AlternateContent>
      </p:grpSp>
      <p:sp>
        <p:nvSpPr>
          <p:cNvPr id="2" name="ZoneTexte 1">
            <a:extLst>
              <a:ext uri="{FF2B5EF4-FFF2-40B4-BE49-F238E27FC236}">
                <a16:creationId xmlns:a16="http://schemas.microsoft.com/office/drawing/2014/main" id="{AD4F6D10-9B8E-33AF-695B-6E55E4268AB5}"/>
              </a:ext>
            </a:extLst>
          </p:cNvPr>
          <p:cNvSpPr txBox="1"/>
          <p:nvPr/>
        </p:nvSpPr>
        <p:spPr>
          <a:xfrm>
            <a:off x="9104812" y="2913017"/>
            <a:ext cx="2664822" cy="1711234"/>
          </a:xfrm>
          <a:prstGeom prst="rect">
            <a:avLst/>
          </a:prstGeom>
          <a:solidFill>
            <a:schemeClr val="bg1">
              <a:lumMod val="95000"/>
            </a:schemeClr>
          </a:solidFill>
        </p:spPr>
        <p:txBody>
          <a:bodyPr wrap="square" rtlCol="0">
            <a:spAutoFit/>
          </a:bodyPr>
          <a:lstStyle/>
          <a:p>
            <a:endParaRPr lang="fr-FR" dirty="0"/>
          </a:p>
        </p:txBody>
      </p:sp>
      <p:sp>
        <p:nvSpPr>
          <p:cNvPr id="10" name="Espace réservé du pied de page 3">
            <a:extLst>
              <a:ext uri="{FF2B5EF4-FFF2-40B4-BE49-F238E27FC236}">
                <a16:creationId xmlns:a16="http://schemas.microsoft.com/office/drawing/2014/main" id="{2DAE33D6-3305-8EA8-33F9-9EDB223B4F71}"/>
              </a:ext>
            </a:extLst>
          </p:cNvPr>
          <p:cNvSpPr txBox="1">
            <a:spLocks/>
          </p:cNvSpPr>
          <p:nvPr/>
        </p:nvSpPr>
        <p:spPr>
          <a:xfrm>
            <a:off x="6592470" y="6588511"/>
            <a:ext cx="1605600" cy="269489"/>
          </a:xfrm>
          <a:prstGeom prst="rect">
            <a:avLst/>
          </a:prstGeom>
        </p:spPr>
        <p:txBody>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fr-FR" sz="700" dirty="0"/>
              <a:t>ECSI – St Thomas Avril 2023</a:t>
            </a:r>
          </a:p>
        </p:txBody>
      </p:sp>
    </p:spTree>
    <p:extLst>
      <p:ext uri="{BB962C8B-B14F-4D97-AF65-F5344CB8AC3E}">
        <p14:creationId xmlns:p14="http://schemas.microsoft.com/office/powerpoint/2010/main" val="36927841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17"/>
                                        </p:tgtEl>
                                        <p:attrNameLst>
                                          <p:attrName>style.visibility</p:attrName>
                                        </p:attrNameLst>
                                      </p:cBhvr>
                                      <p:to>
                                        <p:strVal val="hidden"/>
                                      </p:to>
                                    </p:set>
                                  </p:childTnLst>
                                </p:cTn>
                              </p:par>
                              <p:par>
                                <p:cTn id="7" presetID="2" presetClass="exit" presetSubtype="4" fill="hold" grpId="0" nodeType="withEffect">
                                  <p:stCondLst>
                                    <p:cond delay="0"/>
                                  </p:stCondLst>
                                  <p:childTnLst>
                                    <p:anim calcmode="lin" valueType="num">
                                      <p:cBhvr additive="base">
                                        <p:cTn id="8" dur="500"/>
                                        <p:tgtEl>
                                          <p:spTgt spid="9"/>
                                        </p:tgtEl>
                                        <p:attrNameLst>
                                          <p:attrName>ppt_x</p:attrName>
                                        </p:attrNameLst>
                                      </p:cBhvr>
                                      <p:tavLst>
                                        <p:tav tm="0">
                                          <p:val>
                                            <p:strVal val="ppt_x"/>
                                          </p:val>
                                        </p:tav>
                                        <p:tav tm="100000">
                                          <p:val>
                                            <p:strVal val="ppt_x"/>
                                          </p:val>
                                        </p:tav>
                                      </p:tavLst>
                                    </p:anim>
                                    <p:anim calcmode="lin" valueType="num">
                                      <p:cBhvr additive="base">
                                        <p:cTn id="9" dur="500"/>
                                        <p:tgtEl>
                                          <p:spTgt spid="9"/>
                                        </p:tgtEl>
                                        <p:attrNameLst>
                                          <p:attrName>ppt_y</p:attrName>
                                        </p:attrNameLst>
                                      </p:cBhvr>
                                      <p:tavLst>
                                        <p:tav tm="0">
                                          <p:val>
                                            <p:strVal val="ppt_y"/>
                                          </p:val>
                                        </p:tav>
                                        <p:tav tm="100000">
                                          <p:val>
                                            <p:strVal val="1+ppt_h/2"/>
                                          </p:val>
                                        </p:tav>
                                      </p:tavLst>
                                    </p:anim>
                                    <p:set>
                                      <p:cBhvr>
                                        <p:cTn id="10" dur="1" fill="hold">
                                          <p:stCondLst>
                                            <p:cond delay="499"/>
                                          </p:stCondLst>
                                        </p:cTn>
                                        <p:tgtEl>
                                          <p:spTgt spid="9"/>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2" presetClass="exit" presetSubtype="4" fill="hold" grpId="0" nodeType="clickEffect">
                                  <p:stCondLst>
                                    <p:cond delay="0"/>
                                  </p:stCondLst>
                                  <p:childTnLst>
                                    <p:anim calcmode="lin" valueType="num">
                                      <p:cBhvr additive="base">
                                        <p:cTn id="14" dur="500"/>
                                        <p:tgtEl>
                                          <p:spTgt spid="2"/>
                                        </p:tgtEl>
                                        <p:attrNameLst>
                                          <p:attrName>ppt_x</p:attrName>
                                        </p:attrNameLst>
                                      </p:cBhvr>
                                      <p:tavLst>
                                        <p:tav tm="0">
                                          <p:val>
                                            <p:strVal val="ppt_x"/>
                                          </p:val>
                                        </p:tav>
                                        <p:tav tm="100000">
                                          <p:val>
                                            <p:strVal val="ppt_x"/>
                                          </p:val>
                                        </p:tav>
                                      </p:tavLst>
                                    </p:anim>
                                    <p:anim calcmode="lin" valueType="num">
                                      <p:cBhvr additive="base">
                                        <p:cTn id="15" dur="500"/>
                                        <p:tgtEl>
                                          <p:spTgt spid="2"/>
                                        </p:tgtEl>
                                        <p:attrNameLst>
                                          <p:attrName>ppt_y</p:attrName>
                                        </p:attrNameLst>
                                      </p:cBhvr>
                                      <p:tavLst>
                                        <p:tav tm="0">
                                          <p:val>
                                            <p:strVal val="ppt_y"/>
                                          </p:val>
                                        </p:tav>
                                        <p:tav tm="100000">
                                          <p:val>
                                            <p:strVal val="1+ppt_h/2"/>
                                          </p:val>
                                        </p:tav>
                                      </p:tavLst>
                                    </p:anim>
                                    <p:set>
                                      <p:cBhvr>
                                        <p:cTn id="16" dur="1" fill="hold">
                                          <p:stCondLst>
                                            <p:cond delay="499"/>
                                          </p:stCondLst>
                                        </p:cTn>
                                        <p:tgtEl>
                                          <p:spTgt spid="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2"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numéro de diapositive 2">
            <a:extLst>
              <a:ext uri="{FF2B5EF4-FFF2-40B4-BE49-F238E27FC236}">
                <a16:creationId xmlns:a16="http://schemas.microsoft.com/office/drawing/2014/main" id="{3262152C-FF95-4589-B925-BC874A4D34B4}"/>
              </a:ext>
            </a:extLst>
          </p:cNvPr>
          <p:cNvSpPr>
            <a:spLocks noGrp="1"/>
          </p:cNvSpPr>
          <p:nvPr>
            <p:ph type="sldNum" sz="quarter" idx="12"/>
          </p:nvPr>
        </p:nvSpPr>
        <p:spPr/>
        <p:txBody>
          <a:bodyPr/>
          <a:lstStyle/>
          <a:p>
            <a:fld id="{A499A7D5-FBE8-44D4-B972-2090F672617E}" type="slidenum">
              <a:rPr lang="fr-FR" smtClean="0"/>
              <a:t>2</a:t>
            </a:fld>
            <a:endParaRPr lang="fr-FR"/>
          </a:p>
        </p:txBody>
      </p:sp>
      <p:sp>
        <p:nvSpPr>
          <p:cNvPr id="4" name="Espace réservé du texte 3">
            <a:extLst>
              <a:ext uri="{FF2B5EF4-FFF2-40B4-BE49-F238E27FC236}">
                <a16:creationId xmlns:a16="http://schemas.microsoft.com/office/drawing/2014/main" id="{301CB472-DF75-4E14-90BE-A5275277947C}"/>
              </a:ext>
            </a:extLst>
          </p:cNvPr>
          <p:cNvSpPr>
            <a:spLocks noGrp="1"/>
          </p:cNvSpPr>
          <p:nvPr>
            <p:ph type="body" sz="quarter" idx="14"/>
          </p:nvPr>
        </p:nvSpPr>
        <p:spPr>
          <a:xfrm>
            <a:off x="815613" y="587828"/>
            <a:ext cx="8145507" cy="757645"/>
          </a:xfrm>
        </p:spPr>
        <p:txBody>
          <a:bodyPr/>
          <a:lstStyle/>
          <a:p>
            <a:r>
              <a:rPr lang="fr-FR" sz="3900" b="1" dirty="0"/>
              <a:t>La Solidarité Internationale en action</a:t>
            </a:r>
          </a:p>
        </p:txBody>
      </p:sp>
      <p:sp>
        <p:nvSpPr>
          <p:cNvPr id="5" name="Rectangle 4">
            <a:extLst>
              <a:ext uri="{FF2B5EF4-FFF2-40B4-BE49-F238E27FC236}">
                <a16:creationId xmlns:a16="http://schemas.microsoft.com/office/drawing/2014/main" id="{268A44AF-E245-48F6-AAC1-F18E88800C21}"/>
              </a:ext>
            </a:extLst>
          </p:cNvPr>
          <p:cNvSpPr/>
          <p:nvPr/>
        </p:nvSpPr>
        <p:spPr>
          <a:xfrm>
            <a:off x="912223" y="2767479"/>
            <a:ext cx="11053354" cy="3862596"/>
          </a:xfrm>
          <a:prstGeom prst="rect">
            <a:avLst/>
          </a:prstGeom>
        </p:spPr>
        <p:txBody>
          <a:bodyPr wrap="square">
            <a:spAutoFit/>
          </a:bodyPr>
          <a:lstStyle/>
          <a:p>
            <a:pPr marL="342900" indent="-342900">
              <a:spcAft>
                <a:spcPts val="1800"/>
              </a:spcAft>
              <a:buFont typeface="+mj-lt"/>
              <a:buAutoNum type="arabicPeriod"/>
            </a:pPr>
            <a:r>
              <a:rPr lang="fr-FR" sz="3200" b="1" dirty="0">
                <a:solidFill>
                  <a:schemeClr val="bg1"/>
                </a:solidFill>
                <a:latin typeface="Titillium Web" panose="00000500000000000000" pitchFamily="2" charset="0"/>
              </a:rPr>
              <a:t> Le positionnement du CCFD dans les ONG humanitaires</a:t>
            </a:r>
          </a:p>
          <a:p>
            <a:pPr marL="342900" indent="-342900">
              <a:spcAft>
                <a:spcPts val="1800"/>
              </a:spcAft>
              <a:buFont typeface="+mj-lt"/>
              <a:buAutoNum type="arabicPeriod"/>
            </a:pPr>
            <a:r>
              <a:rPr lang="fr-FR" sz="3200" b="1" dirty="0">
                <a:solidFill>
                  <a:schemeClr val="bg1"/>
                </a:solidFill>
                <a:latin typeface="Titillium Web" panose="00000500000000000000" pitchFamily="2" charset="0"/>
              </a:rPr>
              <a:t> Les 2 piliers du CCFD-Terre solidaire</a:t>
            </a:r>
          </a:p>
          <a:p>
            <a:pPr marL="342900" indent="-342900">
              <a:spcAft>
                <a:spcPts val="1800"/>
              </a:spcAft>
              <a:buFont typeface="+mj-lt"/>
              <a:buAutoNum type="arabicPeriod"/>
            </a:pPr>
            <a:r>
              <a:rPr lang="fr-FR" sz="3200" b="1" dirty="0">
                <a:solidFill>
                  <a:schemeClr val="bg1"/>
                </a:solidFill>
                <a:latin typeface="Titillium Web" panose="00000500000000000000" pitchFamily="2" charset="0"/>
              </a:rPr>
              <a:t> L’action du CCFD dans le monde</a:t>
            </a:r>
          </a:p>
          <a:p>
            <a:pPr marL="342900" indent="-342900">
              <a:spcAft>
                <a:spcPts val="1800"/>
              </a:spcAft>
              <a:buFont typeface="+mj-lt"/>
              <a:buAutoNum type="arabicPeriod"/>
            </a:pPr>
            <a:r>
              <a:rPr lang="fr-FR" sz="3200" b="1" dirty="0">
                <a:solidFill>
                  <a:schemeClr val="bg1"/>
                </a:solidFill>
                <a:latin typeface="Titillium Web" panose="00000500000000000000" pitchFamily="2" charset="0"/>
              </a:rPr>
              <a:t> Quelles sont les causes structurelles de la faim ?</a:t>
            </a:r>
          </a:p>
          <a:p>
            <a:pPr marL="342900" indent="-342900">
              <a:spcAft>
                <a:spcPts val="1800"/>
              </a:spcAft>
              <a:buFont typeface="+mj-lt"/>
              <a:buAutoNum type="arabicPeriod"/>
            </a:pPr>
            <a:r>
              <a:rPr lang="fr-FR" sz="3200" b="1" dirty="0">
                <a:solidFill>
                  <a:schemeClr val="bg1"/>
                </a:solidFill>
                <a:latin typeface="Titillium Web" panose="00000500000000000000" pitchFamily="2" charset="0"/>
              </a:rPr>
              <a:t> Constats et enjeux de la faim dans le monde</a:t>
            </a:r>
          </a:p>
          <a:p>
            <a:pPr marL="342900" indent="-342900">
              <a:buFont typeface="+mj-lt"/>
              <a:buAutoNum type="arabicPeriod"/>
            </a:pPr>
            <a:endParaRPr lang="fr-FR" sz="1000" b="1" dirty="0">
              <a:solidFill>
                <a:schemeClr val="bg1"/>
              </a:solidFill>
              <a:latin typeface="Titillium Web" panose="00000500000000000000" pitchFamily="2" charset="0"/>
            </a:endParaRPr>
          </a:p>
        </p:txBody>
      </p:sp>
      <p:sp>
        <p:nvSpPr>
          <p:cNvPr id="2" name="Espace réservé du pied de page 3">
            <a:extLst>
              <a:ext uri="{FF2B5EF4-FFF2-40B4-BE49-F238E27FC236}">
                <a16:creationId xmlns:a16="http://schemas.microsoft.com/office/drawing/2014/main" id="{6C779D9F-9605-8F49-425C-2A2901432DB2}"/>
              </a:ext>
            </a:extLst>
          </p:cNvPr>
          <p:cNvSpPr txBox="1">
            <a:spLocks/>
          </p:cNvSpPr>
          <p:nvPr/>
        </p:nvSpPr>
        <p:spPr>
          <a:xfrm>
            <a:off x="6592470" y="6588511"/>
            <a:ext cx="1605600" cy="269489"/>
          </a:xfrm>
          <a:prstGeom prst="rect">
            <a:avLst/>
          </a:prstGeom>
        </p:spPr>
        <p:txBody>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fr-FR" sz="700" dirty="0"/>
              <a:t>ECSI – St Thomas Avril 2023</a:t>
            </a:r>
          </a:p>
        </p:txBody>
      </p:sp>
    </p:spTree>
    <p:extLst>
      <p:ext uri="{BB962C8B-B14F-4D97-AF65-F5344CB8AC3E}">
        <p14:creationId xmlns:p14="http://schemas.microsoft.com/office/powerpoint/2010/main" val="19921082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texte 3">
            <a:extLst>
              <a:ext uri="{FF2B5EF4-FFF2-40B4-BE49-F238E27FC236}">
                <a16:creationId xmlns:a16="http://schemas.microsoft.com/office/drawing/2014/main" id="{495F5D26-9FB0-28AA-12DB-C4E1F8FEBC98}"/>
              </a:ext>
            </a:extLst>
          </p:cNvPr>
          <p:cNvSpPr>
            <a:spLocks noGrp="1"/>
          </p:cNvSpPr>
          <p:nvPr>
            <p:ph type="body" sz="quarter" idx="20"/>
          </p:nvPr>
        </p:nvSpPr>
        <p:spPr/>
        <p:txBody>
          <a:bodyPr/>
          <a:lstStyle/>
          <a:p>
            <a:endParaRPr lang="fr-FR"/>
          </a:p>
        </p:txBody>
      </p:sp>
      <p:pic>
        <p:nvPicPr>
          <p:cNvPr id="5" name="Image 4">
            <a:extLst>
              <a:ext uri="{FF2B5EF4-FFF2-40B4-BE49-F238E27FC236}">
                <a16:creationId xmlns:a16="http://schemas.microsoft.com/office/drawing/2014/main" id="{EA3801A2-7577-24C6-E083-88D103065D0B}"/>
              </a:ext>
            </a:extLst>
          </p:cNvPr>
          <p:cNvPicPr>
            <a:picLocks noChangeAspect="1"/>
          </p:cNvPicPr>
          <p:nvPr/>
        </p:nvPicPr>
        <p:blipFill rotWithShape="1">
          <a:blip r:embed="rId3"/>
          <a:srcRect l="39072" t="42138" r="18381" b="13761"/>
          <a:stretch/>
        </p:blipFill>
        <p:spPr>
          <a:xfrm>
            <a:off x="3112023" y="999558"/>
            <a:ext cx="8657702" cy="5047830"/>
          </a:xfrm>
          <a:prstGeom prst="rect">
            <a:avLst/>
          </a:prstGeom>
        </p:spPr>
      </p:pic>
      <p:sp>
        <p:nvSpPr>
          <p:cNvPr id="7" name="Titre 1">
            <a:extLst>
              <a:ext uri="{FF2B5EF4-FFF2-40B4-BE49-F238E27FC236}">
                <a16:creationId xmlns:a16="http://schemas.microsoft.com/office/drawing/2014/main" id="{D0E2F58A-92A7-C57E-FFD5-4FCB1B332B06}"/>
              </a:ext>
            </a:extLst>
          </p:cNvPr>
          <p:cNvSpPr txBox="1">
            <a:spLocks/>
          </p:cNvSpPr>
          <p:nvPr/>
        </p:nvSpPr>
        <p:spPr>
          <a:xfrm>
            <a:off x="375385" y="182244"/>
            <a:ext cx="11916076" cy="657559"/>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fr-FR" sz="3600" b="1" dirty="0">
                <a:solidFill>
                  <a:schemeClr val="bg1"/>
                </a:solidFill>
                <a:latin typeface="Titillium Web" panose="00000500000000000000" pitchFamily="2" charset="0"/>
                <a:ea typeface="+mn-ea"/>
                <a:cs typeface="+mn-cs"/>
              </a:rPr>
              <a:t>4.2 Quelles sont les causes structurelles de la faim ?</a:t>
            </a:r>
            <a:endParaRPr lang="fr-FR" sz="3600" dirty="0">
              <a:solidFill>
                <a:schemeClr val="bg1"/>
              </a:solidFill>
              <a:latin typeface="Titillium Web" panose="00000500000000000000" pitchFamily="2" charset="0"/>
            </a:endParaRPr>
          </a:p>
        </p:txBody>
      </p:sp>
      <p:sp>
        <p:nvSpPr>
          <p:cNvPr id="2" name="ZoneTexte 1">
            <a:extLst>
              <a:ext uri="{FF2B5EF4-FFF2-40B4-BE49-F238E27FC236}">
                <a16:creationId xmlns:a16="http://schemas.microsoft.com/office/drawing/2014/main" id="{872E015C-541B-2BC3-F5EB-968E365DB9EB}"/>
              </a:ext>
            </a:extLst>
          </p:cNvPr>
          <p:cNvSpPr txBox="1"/>
          <p:nvPr/>
        </p:nvSpPr>
        <p:spPr>
          <a:xfrm>
            <a:off x="3148149" y="992776"/>
            <a:ext cx="5786845" cy="4976950"/>
          </a:xfrm>
          <a:prstGeom prst="rect">
            <a:avLst/>
          </a:prstGeom>
          <a:solidFill>
            <a:schemeClr val="bg1">
              <a:lumMod val="95000"/>
            </a:schemeClr>
          </a:solidFill>
        </p:spPr>
        <p:txBody>
          <a:bodyPr wrap="square" rtlCol="0">
            <a:spAutoFit/>
          </a:bodyPr>
          <a:lstStyle/>
          <a:p>
            <a:endParaRPr lang="fr-FR" dirty="0"/>
          </a:p>
        </p:txBody>
      </p:sp>
      <p:sp>
        <p:nvSpPr>
          <p:cNvPr id="6" name="Espace réservé du pied de page 3">
            <a:extLst>
              <a:ext uri="{FF2B5EF4-FFF2-40B4-BE49-F238E27FC236}">
                <a16:creationId xmlns:a16="http://schemas.microsoft.com/office/drawing/2014/main" id="{E49676F7-3DE7-BFC2-B20C-3529A759BB1A}"/>
              </a:ext>
            </a:extLst>
          </p:cNvPr>
          <p:cNvSpPr txBox="1">
            <a:spLocks/>
          </p:cNvSpPr>
          <p:nvPr/>
        </p:nvSpPr>
        <p:spPr>
          <a:xfrm>
            <a:off x="6592470" y="6588511"/>
            <a:ext cx="1605600" cy="269489"/>
          </a:xfrm>
          <a:prstGeom prst="rect">
            <a:avLst/>
          </a:prstGeom>
        </p:spPr>
        <p:txBody>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fr-FR" sz="700" dirty="0"/>
              <a:t>ECSI – St Thomas Avril 2023</a:t>
            </a:r>
          </a:p>
        </p:txBody>
      </p:sp>
    </p:spTree>
    <p:extLst>
      <p:ext uri="{BB962C8B-B14F-4D97-AF65-F5344CB8AC3E}">
        <p14:creationId xmlns:p14="http://schemas.microsoft.com/office/powerpoint/2010/main" val="2909348248"/>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texte 3">
            <a:extLst>
              <a:ext uri="{FF2B5EF4-FFF2-40B4-BE49-F238E27FC236}">
                <a16:creationId xmlns:a16="http://schemas.microsoft.com/office/drawing/2014/main" id="{495F5D26-9FB0-28AA-12DB-C4E1F8FEBC98}"/>
              </a:ext>
            </a:extLst>
          </p:cNvPr>
          <p:cNvSpPr>
            <a:spLocks noGrp="1"/>
          </p:cNvSpPr>
          <p:nvPr>
            <p:ph type="body" sz="quarter" idx="20"/>
          </p:nvPr>
        </p:nvSpPr>
        <p:spPr/>
        <p:txBody>
          <a:bodyPr/>
          <a:lstStyle/>
          <a:p>
            <a:endParaRPr lang="fr-FR"/>
          </a:p>
        </p:txBody>
      </p:sp>
      <p:pic>
        <p:nvPicPr>
          <p:cNvPr id="5" name="Image 4">
            <a:extLst>
              <a:ext uri="{FF2B5EF4-FFF2-40B4-BE49-F238E27FC236}">
                <a16:creationId xmlns:a16="http://schemas.microsoft.com/office/drawing/2014/main" id="{EA3801A2-7577-24C6-E083-88D103065D0B}"/>
              </a:ext>
            </a:extLst>
          </p:cNvPr>
          <p:cNvPicPr>
            <a:picLocks noChangeAspect="1"/>
          </p:cNvPicPr>
          <p:nvPr/>
        </p:nvPicPr>
        <p:blipFill rotWithShape="1">
          <a:blip r:embed="rId3"/>
          <a:srcRect l="39072" t="42138" r="18381" b="13761"/>
          <a:stretch/>
        </p:blipFill>
        <p:spPr>
          <a:xfrm>
            <a:off x="3112023" y="999558"/>
            <a:ext cx="8657702" cy="5047830"/>
          </a:xfrm>
          <a:prstGeom prst="rect">
            <a:avLst/>
          </a:prstGeom>
        </p:spPr>
      </p:pic>
      <p:sp>
        <p:nvSpPr>
          <p:cNvPr id="7" name="Titre 1">
            <a:extLst>
              <a:ext uri="{FF2B5EF4-FFF2-40B4-BE49-F238E27FC236}">
                <a16:creationId xmlns:a16="http://schemas.microsoft.com/office/drawing/2014/main" id="{D0E2F58A-92A7-C57E-FFD5-4FCB1B332B06}"/>
              </a:ext>
            </a:extLst>
          </p:cNvPr>
          <p:cNvSpPr txBox="1">
            <a:spLocks/>
          </p:cNvSpPr>
          <p:nvPr/>
        </p:nvSpPr>
        <p:spPr>
          <a:xfrm>
            <a:off x="375385" y="182244"/>
            <a:ext cx="11916076" cy="657559"/>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fr-FR" sz="3600" b="1" dirty="0">
                <a:solidFill>
                  <a:schemeClr val="bg1"/>
                </a:solidFill>
                <a:latin typeface="Titillium Web" panose="00000500000000000000" pitchFamily="2" charset="0"/>
                <a:ea typeface="+mn-ea"/>
                <a:cs typeface="+mn-cs"/>
              </a:rPr>
              <a:t>4.2 Quelles sont les causes structurelles de la faim ?</a:t>
            </a:r>
            <a:endParaRPr lang="fr-FR" sz="3600" dirty="0">
              <a:solidFill>
                <a:schemeClr val="bg1"/>
              </a:solidFill>
              <a:latin typeface="Titillium Web" panose="00000500000000000000" pitchFamily="2" charset="0"/>
            </a:endParaRPr>
          </a:p>
        </p:txBody>
      </p:sp>
      <p:sp>
        <p:nvSpPr>
          <p:cNvPr id="2" name="ZoneTexte 1">
            <a:extLst>
              <a:ext uri="{FF2B5EF4-FFF2-40B4-BE49-F238E27FC236}">
                <a16:creationId xmlns:a16="http://schemas.microsoft.com/office/drawing/2014/main" id="{872E015C-541B-2BC3-F5EB-968E365DB9EB}"/>
              </a:ext>
            </a:extLst>
          </p:cNvPr>
          <p:cNvSpPr txBox="1"/>
          <p:nvPr/>
        </p:nvSpPr>
        <p:spPr>
          <a:xfrm>
            <a:off x="7367452" y="992776"/>
            <a:ext cx="1528353" cy="5029201"/>
          </a:xfrm>
          <a:prstGeom prst="rect">
            <a:avLst/>
          </a:prstGeom>
          <a:solidFill>
            <a:schemeClr val="bg1">
              <a:lumMod val="95000"/>
            </a:schemeClr>
          </a:solidFill>
        </p:spPr>
        <p:txBody>
          <a:bodyPr wrap="square" rtlCol="0">
            <a:spAutoFit/>
          </a:bodyPr>
          <a:lstStyle/>
          <a:p>
            <a:endParaRPr lang="fr-FR" dirty="0"/>
          </a:p>
        </p:txBody>
      </p:sp>
      <p:sp>
        <p:nvSpPr>
          <p:cNvPr id="6" name="Espace réservé du pied de page 3">
            <a:extLst>
              <a:ext uri="{FF2B5EF4-FFF2-40B4-BE49-F238E27FC236}">
                <a16:creationId xmlns:a16="http://schemas.microsoft.com/office/drawing/2014/main" id="{5D6FCF88-B8FE-EC39-C134-F7522360BB67}"/>
              </a:ext>
            </a:extLst>
          </p:cNvPr>
          <p:cNvSpPr txBox="1">
            <a:spLocks/>
          </p:cNvSpPr>
          <p:nvPr/>
        </p:nvSpPr>
        <p:spPr>
          <a:xfrm>
            <a:off x="6592470" y="6588511"/>
            <a:ext cx="1605600" cy="269489"/>
          </a:xfrm>
          <a:prstGeom prst="rect">
            <a:avLst/>
          </a:prstGeom>
        </p:spPr>
        <p:txBody>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fr-FR" sz="700" dirty="0"/>
              <a:t>ECSI – St Thomas Avril 2023</a:t>
            </a:r>
          </a:p>
        </p:txBody>
      </p:sp>
    </p:spTree>
    <p:extLst>
      <p:ext uri="{BB962C8B-B14F-4D97-AF65-F5344CB8AC3E}">
        <p14:creationId xmlns:p14="http://schemas.microsoft.com/office/powerpoint/2010/main" val="2510397628"/>
      </p:ext>
    </p:extLst>
  </p:cSld>
  <p:clrMapOvr>
    <a:masterClrMapping/>
  </p:clrMapOvr>
  <p:transition spd="slow">
    <p:fad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texte 3">
            <a:extLst>
              <a:ext uri="{FF2B5EF4-FFF2-40B4-BE49-F238E27FC236}">
                <a16:creationId xmlns:a16="http://schemas.microsoft.com/office/drawing/2014/main" id="{495F5D26-9FB0-28AA-12DB-C4E1F8FEBC98}"/>
              </a:ext>
            </a:extLst>
          </p:cNvPr>
          <p:cNvSpPr>
            <a:spLocks noGrp="1"/>
          </p:cNvSpPr>
          <p:nvPr>
            <p:ph type="body" sz="quarter" idx="20"/>
          </p:nvPr>
        </p:nvSpPr>
        <p:spPr/>
        <p:txBody>
          <a:bodyPr/>
          <a:lstStyle/>
          <a:p>
            <a:endParaRPr lang="fr-FR"/>
          </a:p>
        </p:txBody>
      </p:sp>
      <p:pic>
        <p:nvPicPr>
          <p:cNvPr id="5" name="Image 4">
            <a:extLst>
              <a:ext uri="{FF2B5EF4-FFF2-40B4-BE49-F238E27FC236}">
                <a16:creationId xmlns:a16="http://schemas.microsoft.com/office/drawing/2014/main" id="{EA3801A2-7577-24C6-E083-88D103065D0B}"/>
              </a:ext>
            </a:extLst>
          </p:cNvPr>
          <p:cNvPicPr>
            <a:picLocks noChangeAspect="1"/>
          </p:cNvPicPr>
          <p:nvPr/>
        </p:nvPicPr>
        <p:blipFill rotWithShape="1">
          <a:blip r:embed="rId3"/>
          <a:srcRect l="39072" t="42138" r="18381" b="13761"/>
          <a:stretch/>
        </p:blipFill>
        <p:spPr>
          <a:xfrm>
            <a:off x="3112023" y="999558"/>
            <a:ext cx="8657702" cy="5047830"/>
          </a:xfrm>
          <a:prstGeom prst="rect">
            <a:avLst/>
          </a:prstGeom>
        </p:spPr>
      </p:pic>
      <p:sp>
        <p:nvSpPr>
          <p:cNvPr id="18" name="ZoneTexte 17">
            <a:extLst>
              <a:ext uri="{FF2B5EF4-FFF2-40B4-BE49-F238E27FC236}">
                <a16:creationId xmlns:a16="http://schemas.microsoft.com/office/drawing/2014/main" id="{AB1C7A8E-CA6E-A29E-F882-CFCFE0DD892B}"/>
              </a:ext>
            </a:extLst>
          </p:cNvPr>
          <p:cNvSpPr txBox="1"/>
          <p:nvPr/>
        </p:nvSpPr>
        <p:spPr>
          <a:xfrm>
            <a:off x="0" y="939567"/>
            <a:ext cx="3163330" cy="6078587"/>
          </a:xfrm>
          <a:prstGeom prst="rect">
            <a:avLst/>
          </a:prstGeom>
          <a:noFill/>
        </p:spPr>
        <p:txBody>
          <a:bodyPr wrap="square" rtlCol="0">
            <a:spAutoFit/>
          </a:bodyPr>
          <a:lstStyle/>
          <a:p>
            <a:r>
              <a:rPr lang="fr-FR" sz="1500" dirty="0">
                <a:effectLst/>
                <a:latin typeface="Titillium Web" panose="00000500000000000000" pitchFamily="2" charset="0"/>
              </a:rPr>
              <a:t>L’augmentation des rendements, seule façon de répondre aux enjeux de la croissance démographique ? </a:t>
            </a:r>
            <a:r>
              <a:rPr lang="fr-FR" sz="1500" dirty="0">
                <a:latin typeface="Titillium Web" panose="00000500000000000000" pitchFamily="2" charset="0"/>
              </a:rPr>
              <a:t>Un</a:t>
            </a:r>
            <a:r>
              <a:rPr lang="fr-FR" sz="1500" dirty="0">
                <a:effectLst/>
                <a:latin typeface="Titillium Web" panose="00000500000000000000" pitchFamily="2" charset="0"/>
              </a:rPr>
              <a:t>e vision étriquée, biaisée du problème.</a:t>
            </a:r>
          </a:p>
          <a:p>
            <a:br>
              <a:rPr lang="fr-FR" sz="1500" dirty="0">
                <a:latin typeface="Titillium Web" panose="00000500000000000000" pitchFamily="2" charset="0"/>
              </a:rPr>
            </a:br>
            <a:r>
              <a:rPr lang="fr-FR" sz="1500" dirty="0">
                <a:effectLst/>
                <a:latin typeface="Titillium Web" panose="00000500000000000000" pitchFamily="2" charset="0"/>
              </a:rPr>
              <a:t>La modernisation agricole, malgré la hausse spectaculaire des rendements, n’a pas solutionné la sous-alimentation. </a:t>
            </a:r>
          </a:p>
          <a:p>
            <a:endParaRPr lang="fr-FR" sz="1500" dirty="0">
              <a:latin typeface="Titillium Web" panose="00000500000000000000" pitchFamily="2" charset="0"/>
            </a:endParaRPr>
          </a:p>
          <a:p>
            <a:pPr algn="ctr"/>
            <a:r>
              <a:rPr lang="fr-FR" sz="1500" b="1" dirty="0">
                <a:effectLst/>
                <a:latin typeface="Titillium Web" panose="00000500000000000000" pitchFamily="2" charset="0"/>
              </a:rPr>
              <a:t>1960 – 2000</a:t>
            </a:r>
          </a:p>
          <a:p>
            <a:pPr marL="171450" indent="-171450">
              <a:buFont typeface="Wingdings" panose="05000000000000000000" pitchFamily="2" charset="2"/>
              <a:buChar char="Ø"/>
            </a:pPr>
            <a:r>
              <a:rPr lang="fr-FR" sz="1500" dirty="0">
                <a:effectLst/>
                <a:latin typeface="Titillium Web" panose="00000500000000000000" pitchFamily="2" charset="0"/>
              </a:rPr>
              <a:t>Population mondiale x 2</a:t>
            </a:r>
          </a:p>
          <a:p>
            <a:pPr marL="171450" indent="-171450">
              <a:buFont typeface="Wingdings" panose="05000000000000000000" pitchFamily="2" charset="2"/>
              <a:buChar char="Ø"/>
            </a:pPr>
            <a:endParaRPr lang="fr-FR" sz="1500" dirty="0">
              <a:effectLst/>
              <a:latin typeface="Titillium Web" panose="00000500000000000000" pitchFamily="2" charset="0"/>
            </a:endParaRPr>
          </a:p>
          <a:p>
            <a:pPr marL="171450" indent="-171450">
              <a:buFont typeface="Wingdings" panose="05000000000000000000" pitchFamily="2" charset="2"/>
              <a:buChar char="Ø"/>
            </a:pPr>
            <a:r>
              <a:rPr lang="fr-FR" sz="1500" dirty="0">
                <a:effectLst/>
                <a:latin typeface="Titillium Web" panose="00000500000000000000" pitchFamily="2" charset="0"/>
              </a:rPr>
              <a:t>Biomasse alimentaire x 2,5 </a:t>
            </a:r>
          </a:p>
          <a:p>
            <a:endParaRPr lang="fr-FR" sz="1500" dirty="0">
              <a:latin typeface="Titillium Web" panose="00000500000000000000" pitchFamily="2" charset="0"/>
            </a:endParaRPr>
          </a:p>
          <a:p>
            <a:pPr marL="171450" indent="-171450">
              <a:buFont typeface="Wingdings" panose="05000000000000000000" pitchFamily="2" charset="2"/>
              <a:buChar char="Ø"/>
            </a:pPr>
            <a:r>
              <a:rPr lang="fr-FR" sz="1500" dirty="0">
                <a:latin typeface="Titillium Web" panose="00000500000000000000" pitchFamily="2" charset="0"/>
              </a:rPr>
              <a:t>A</a:t>
            </a:r>
            <a:r>
              <a:rPr lang="fr-FR" sz="1500" dirty="0">
                <a:effectLst/>
                <a:latin typeface="Titillium Web" panose="00000500000000000000" pitchFamily="2" charset="0"/>
              </a:rPr>
              <a:t>ugmentation de la disponibilité</a:t>
            </a:r>
            <a:br>
              <a:rPr lang="fr-FR" sz="1500" dirty="0">
                <a:latin typeface="Titillium Web" panose="00000500000000000000" pitchFamily="2" charset="0"/>
              </a:rPr>
            </a:br>
            <a:r>
              <a:rPr lang="fr-FR" sz="1500" dirty="0">
                <a:effectLst/>
                <a:latin typeface="Titillium Web" panose="00000500000000000000" pitchFamily="2" charset="0"/>
              </a:rPr>
              <a:t>alimentaire / personne,</a:t>
            </a:r>
          </a:p>
          <a:p>
            <a:endParaRPr lang="fr-FR" sz="1500" b="1" dirty="0">
              <a:effectLst/>
              <a:latin typeface="Titillium Web" panose="00000500000000000000" pitchFamily="2" charset="0"/>
            </a:endParaRPr>
          </a:p>
          <a:p>
            <a:pPr marL="171450" indent="-171450">
              <a:buFont typeface="Wingdings" panose="05000000000000000000" pitchFamily="2" charset="2"/>
              <a:buChar char="Ø"/>
            </a:pPr>
            <a:r>
              <a:rPr lang="fr-FR" sz="1500" b="1" dirty="0" err="1">
                <a:latin typeface="Titillium Web" panose="00000500000000000000" pitchFamily="2" charset="0"/>
              </a:rPr>
              <a:t>Moy</a:t>
            </a:r>
            <a:r>
              <a:rPr lang="fr-FR" sz="1500" b="1" dirty="0">
                <a:latin typeface="Titillium Web" panose="00000500000000000000" pitchFamily="2" charset="0"/>
              </a:rPr>
              <a:t>. mondiale 2 960 Kcal /pers/j disponible en 2022 </a:t>
            </a:r>
            <a:r>
              <a:rPr lang="fr-FR" sz="1500" dirty="0">
                <a:latin typeface="Titillium Web" panose="00000500000000000000" pitchFamily="2" charset="0"/>
              </a:rPr>
              <a:t>(besoin d’un jeune adulte actif 2 900 kcal/j)</a:t>
            </a:r>
          </a:p>
          <a:p>
            <a:pPr marL="171450" indent="-171450">
              <a:buFont typeface="Wingdings" panose="05000000000000000000" pitchFamily="2" charset="2"/>
              <a:buChar char="Ø"/>
            </a:pPr>
            <a:endParaRPr lang="fr-FR" sz="1500" b="1" dirty="0">
              <a:latin typeface="Titillium Web" panose="00000500000000000000" pitchFamily="2" charset="0"/>
            </a:endParaRPr>
          </a:p>
          <a:p>
            <a:pPr marL="171450" indent="-171450">
              <a:buFont typeface="Wingdings" panose="05000000000000000000" pitchFamily="2" charset="2"/>
              <a:buChar char="Ø"/>
            </a:pPr>
            <a:r>
              <a:rPr lang="fr-FR" sz="1500" dirty="0">
                <a:latin typeface="Titillium Web" panose="00000500000000000000" pitchFamily="2" charset="0"/>
              </a:rPr>
              <a:t>Mais </a:t>
            </a:r>
            <a:r>
              <a:rPr lang="fr-FR" sz="1500" b="1" dirty="0">
                <a:latin typeface="Titillium Web" panose="00000500000000000000" pitchFamily="2" charset="0"/>
              </a:rPr>
              <a:t>le nb de pers. sous alimentées reste constant 900 M</a:t>
            </a:r>
          </a:p>
          <a:p>
            <a:pPr marL="171450" indent="-171450">
              <a:buFont typeface="Wingdings" panose="05000000000000000000" pitchFamily="2" charset="2"/>
              <a:buChar char="Ø"/>
            </a:pPr>
            <a:endParaRPr lang="fr-FR" sz="1400" b="1" dirty="0"/>
          </a:p>
        </p:txBody>
      </p:sp>
      <p:sp>
        <p:nvSpPr>
          <p:cNvPr id="7" name="Titre 1">
            <a:extLst>
              <a:ext uri="{FF2B5EF4-FFF2-40B4-BE49-F238E27FC236}">
                <a16:creationId xmlns:a16="http://schemas.microsoft.com/office/drawing/2014/main" id="{D0E2F58A-92A7-C57E-FFD5-4FCB1B332B06}"/>
              </a:ext>
            </a:extLst>
          </p:cNvPr>
          <p:cNvSpPr txBox="1">
            <a:spLocks/>
          </p:cNvSpPr>
          <p:nvPr/>
        </p:nvSpPr>
        <p:spPr>
          <a:xfrm>
            <a:off x="375385" y="182244"/>
            <a:ext cx="11916076" cy="657559"/>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fr-FR" sz="3600" b="1" dirty="0">
                <a:solidFill>
                  <a:schemeClr val="bg1"/>
                </a:solidFill>
                <a:latin typeface="Titillium Web" panose="00000500000000000000" pitchFamily="2" charset="0"/>
                <a:ea typeface="+mn-ea"/>
                <a:cs typeface="+mn-cs"/>
              </a:rPr>
              <a:t>4.2 Quelles sont les causes structurelles de la faim ?</a:t>
            </a:r>
            <a:endParaRPr lang="fr-FR" sz="3600" dirty="0">
              <a:solidFill>
                <a:schemeClr val="bg1"/>
              </a:solidFill>
              <a:latin typeface="Titillium Web" panose="00000500000000000000" pitchFamily="2" charset="0"/>
            </a:endParaRPr>
          </a:p>
        </p:txBody>
      </p:sp>
      <p:sp>
        <p:nvSpPr>
          <p:cNvPr id="2" name="Espace réservé du pied de page 3">
            <a:extLst>
              <a:ext uri="{FF2B5EF4-FFF2-40B4-BE49-F238E27FC236}">
                <a16:creationId xmlns:a16="http://schemas.microsoft.com/office/drawing/2014/main" id="{B69602EC-BBC8-1D4A-9F9C-BF7D1CA46BA1}"/>
              </a:ext>
            </a:extLst>
          </p:cNvPr>
          <p:cNvSpPr txBox="1">
            <a:spLocks/>
          </p:cNvSpPr>
          <p:nvPr/>
        </p:nvSpPr>
        <p:spPr>
          <a:xfrm>
            <a:off x="6592470" y="6588511"/>
            <a:ext cx="1605600" cy="269489"/>
          </a:xfrm>
          <a:prstGeom prst="rect">
            <a:avLst/>
          </a:prstGeom>
        </p:spPr>
        <p:txBody>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fr-FR" sz="700" dirty="0"/>
              <a:t>ECSI – St Thomas Avril 2023</a:t>
            </a:r>
          </a:p>
        </p:txBody>
      </p:sp>
    </p:spTree>
    <p:extLst>
      <p:ext uri="{BB962C8B-B14F-4D97-AF65-F5344CB8AC3E}">
        <p14:creationId xmlns:p14="http://schemas.microsoft.com/office/powerpoint/2010/main" val="3403628658"/>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8">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8">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8">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8">
                                            <p:txEl>
                                              <p:pRg st="6" end="6"/>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8">
                                            <p:txEl>
                                              <p:pRg st="8" end="8"/>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8">
                                            <p:txEl>
                                              <p:pRg st="10" end="10"/>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8">
                                            <p:txEl>
                                              <p:pRg st="12" end="1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numéro de diapositive 3">
            <a:extLst>
              <a:ext uri="{FF2B5EF4-FFF2-40B4-BE49-F238E27FC236}">
                <a16:creationId xmlns:a16="http://schemas.microsoft.com/office/drawing/2014/main" id="{81151F82-C834-683F-4BC2-2A1C495DF9BA}"/>
              </a:ext>
            </a:extLst>
          </p:cNvPr>
          <p:cNvSpPr>
            <a:spLocks noGrp="1"/>
          </p:cNvSpPr>
          <p:nvPr>
            <p:ph type="sldNum" sz="quarter" idx="12"/>
          </p:nvPr>
        </p:nvSpPr>
        <p:spPr/>
        <p:txBody>
          <a:bodyPr/>
          <a:lstStyle/>
          <a:p>
            <a:fld id="{A499A7D5-FBE8-44D4-B972-2090F672617E}" type="slidenum">
              <a:rPr lang="fr-FR" smtClean="0"/>
              <a:t>23</a:t>
            </a:fld>
            <a:endParaRPr lang="fr-FR" dirty="0"/>
          </a:p>
        </p:txBody>
      </p:sp>
      <p:sp>
        <p:nvSpPr>
          <p:cNvPr id="5" name="Titre 1">
            <a:extLst>
              <a:ext uri="{FF2B5EF4-FFF2-40B4-BE49-F238E27FC236}">
                <a16:creationId xmlns:a16="http://schemas.microsoft.com/office/drawing/2014/main" id="{ACCE178C-7809-E070-7517-BF796053611C}"/>
              </a:ext>
            </a:extLst>
          </p:cNvPr>
          <p:cNvSpPr txBox="1">
            <a:spLocks/>
          </p:cNvSpPr>
          <p:nvPr/>
        </p:nvSpPr>
        <p:spPr>
          <a:xfrm>
            <a:off x="182880" y="365125"/>
            <a:ext cx="11916076" cy="657559"/>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fr-FR" sz="3600" b="1" dirty="0">
                <a:solidFill>
                  <a:schemeClr val="bg1"/>
                </a:solidFill>
                <a:latin typeface="Titillium Web" panose="00000500000000000000" pitchFamily="2" charset="0"/>
                <a:ea typeface="+mn-ea"/>
                <a:cs typeface="+mn-cs"/>
              </a:rPr>
              <a:t>4.3 Les inégalités politiques, causes structurelles</a:t>
            </a:r>
            <a:endParaRPr lang="fr-FR" sz="3600" dirty="0">
              <a:solidFill>
                <a:schemeClr val="bg1"/>
              </a:solidFill>
              <a:latin typeface="Titillium Web" panose="00000500000000000000" pitchFamily="2" charset="0"/>
            </a:endParaRPr>
          </a:p>
        </p:txBody>
      </p:sp>
      <p:pic>
        <p:nvPicPr>
          <p:cNvPr id="8" name="Image 7">
            <a:extLst>
              <a:ext uri="{FF2B5EF4-FFF2-40B4-BE49-F238E27FC236}">
                <a16:creationId xmlns:a16="http://schemas.microsoft.com/office/drawing/2014/main" id="{EA1DCC97-845E-0787-69B2-C992EAC58847}"/>
              </a:ext>
            </a:extLst>
          </p:cNvPr>
          <p:cNvPicPr>
            <a:picLocks noChangeAspect="1"/>
          </p:cNvPicPr>
          <p:nvPr/>
        </p:nvPicPr>
        <p:blipFill rotWithShape="1">
          <a:blip r:embed="rId3"/>
          <a:srcRect l="72882"/>
          <a:stretch/>
        </p:blipFill>
        <p:spPr>
          <a:xfrm>
            <a:off x="4784589" y="3995319"/>
            <a:ext cx="1770216" cy="2251792"/>
          </a:xfrm>
          <a:prstGeom prst="rect">
            <a:avLst/>
          </a:prstGeom>
        </p:spPr>
      </p:pic>
      <p:sp>
        <p:nvSpPr>
          <p:cNvPr id="10" name="ZoneTexte 9">
            <a:extLst>
              <a:ext uri="{FF2B5EF4-FFF2-40B4-BE49-F238E27FC236}">
                <a16:creationId xmlns:a16="http://schemas.microsoft.com/office/drawing/2014/main" id="{2FC2A7DD-F834-6FDF-B48D-99055B5CA875}"/>
              </a:ext>
            </a:extLst>
          </p:cNvPr>
          <p:cNvSpPr txBox="1"/>
          <p:nvPr/>
        </p:nvSpPr>
        <p:spPr>
          <a:xfrm>
            <a:off x="4605257" y="962528"/>
            <a:ext cx="2507812" cy="2893100"/>
          </a:xfrm>
          <a:prstGeom prst="rect">
            <a:avLst/>
          </a:prstGeom>
          <a:solidFill>
            <a:srgbClr val="F2ECE1"/>
          </a:solidFill>
        </p:spPr>
        <p:txBody>
          <a:bodyPr wrap="square" rtlCol="0">
            <a:spAutoFit/>
          </a:bodyPr>
          <a:lstStyle/>
          <a:p>
            <a:pPr algn="ctr"/>
            <a:endParaRPr lang="fr-FR" dirty="0">
              <a:solidFill>
                <a:srgbClr val="0B5E92"/>
              </a:solidFill>
              <a:latin typeface="Futura Condensed BQ" pitchFamily="50" charset="0"/>
            </a:endParaRPr>
          </a:p>
          <a:p>
            <a:pPr algn="ctr"/>
            <a:r>
              <a:rPr lang="fr-FR" sz="2800" b="1" dirty="0">
                <a:solidFill>
                  <a:schemeClr val="accent1">
                    <a:lumMod val="75000"/>
                  </a:schemeClr>
                </a:solidFill>
                <a:latin typeface="Franklin Gothic Demi Cond" panose="020B0706030402020204" pitchFamily="34" charset="0"/>
              </a:rPr>
              <a:t>INEGALITES</a:t>
            </a:r>
          </a:p>
          <a:p>
            <a:pPr algn="ctr"/>
            <a:endParaRPr lang="fr-FR" b="1" dirty="0">
              <a:solidFill>
                <a:schemeClr val="accent1">
                  <a:lumMod val="75000"/>
                </a:schemeClr>
              </a:solidFill>
              <a:latin typeface="Franklin Gothic Demi Cond" panose="020B0706030402020204" pitchFamily="34" charset="0"/>
            </a:endParaRPr>
          </a:p>
          <a:p>
            <a:pPr marL="285750" indent="-285750">
              <a:buFont typeface="Arial" panose="020B0604020202020204" pitchFamily="34" charset="0"/>
              <a:buChar char="•"/>
            </a:pPr>
            <a:r>
              <a:rPr lang="fr-FR" sz="2800" b="1" dirty="0">
                <a:solidFill>
                  <a:schemeClr val="accent1">
                    <a:lumMod val="75000"/>
                  </a:schemeClr>
                </a:solidFill>
                <a:latin typeface="Franklin Gothic Demi Cond" panose="020B0706030402020204" pitchFamily="34" charset="0"/>
              </a:rPr>
              <a:t>POLITIQUES</a:t>
            </a:r>
          </a:p>
          <a:p>
            <a:pPr marL="285750" indent="-285750">
              <a:buFont typeface="Arial" panose="020B0604020202020204" pitchFamily="34" charset="0"/>
              <a:buChar char="•"/>
            </a:pPr>
            <a:endParaRPr lang="fr-FR" b="1" dirty="0">
              <a:solidFill>
                <a:schemeClr val="accent1">
                  <a:lumMod val="75000"/>
                </a:schemeClr>
              </a:solidFill>
              <a:latin typeface="Franklin Gothic Demi Cond" panose="020B0706030402020204" pitchFamily="34" charset="0"/>
            </a:endParaRPr>
          </a:p>
          <a:p>
            <a:pPr marL="285750" indent="-285750">
              <a:buFont typeface="Arial" panose="020B0604020202020204" pitchFamily="34" charset="0"/>
              <a:buChar char="•"/>
            </a:pPr>
            <a:r>
              <a:rPr lang="fr-FR" b="1" dirty="0">
                <a:solidFill>
                  <a:schemeClr val="accent1">
                    <a:lumMod val="75000"/>
                  </a:schemeClr>
                </a:solidFill>
                <a:latin typeface="Franklin Gothic Demi Cond" panose="020B0706030402020204" pitchFamily="34" charset="0"/>
              </a:rPr>
              <a:t>ECONOMIQUES</a:t>
            </a:r>
          </a:p>
          <a:p>
            <a:pPr marL="285750" indent="-285750">
              <a:buFont typeface="Arial" panose="020B0604020202020204" pitchFamily="34" charset="0"/>
              <a:buChar char="•"/>
            </a:pPr>
            <a:endParaRPr lang="fr-FR" b="1" dirty="0">
              <a:solidFill>
                <a:schemeClr val="accent1">
                  <a:lumMod val="75000"/>
                </a:schemeClr>
              </a:solidFill>
              <a:latin typeface="Franklin Gothic Demi Cond" panose="020B0706030402020204" pitchFamily="34" charset="0"/>
            </a:endParaRPr>
          </a:p>
          <a:p>
            <a:pPr marL="285750" indent="-285750">
              <a:buFont typeface="Arial" panose="020B0604020202020204" pitchFamily="34" charset="0"/>
              <a:buChar char="•"/>
            </a:pPr>
            <a:r>
              <a:rPr lang="fr-FR" b="1" dirty="0">
                <a:solidFill>
                  <a:schemeClr val="accent1">
                    <a:lumMod val="75000"/>
                  </a:schemeClr>
                </a:solidFill>
                <a:latin typeface="Franklin Gothic Demi Cond" panose="020B0706030402020204" pitchFamily="34" charset="0"/>
              </a:rPr>
              <a:t>SOCIO-CULTURELLES</a:t>
            </a:r>
          </a:p>
          <a:p>
            <a:pPr algn="ctr"/>
            <a:endParaRPr lang="fr-FR" dirty="0">
              <a:solidFill>
                <a:srgbClr val="0B5E92"/>
              </a:solidFill>
              <a:latin typeface="Futura Condensed BQ" pitchFamily="50" charset="0"/>
            </a:endParaRPr>
          </a:p>
        </p:txBody>
      </p:sp>
      <p:pic>
        <p:nvPicPr>
          <p:cNvPr id="11" name="Image 10">
            <a:extLst>
              <a:ext uri="{FF2B5EF4-FFF2-40B4-BE49-F238E27FC236}">
                <a16:creationId xmlns:a16="http://schemas.microsoft.com/office/drawing/2014/main" id="{8961EFF2-49AF-B9A2-821A-AD55C09176E2}"/>
              </a:ext>
            </a:extLst>
          </p:cNvPr>
          <p:cNvPicPr>
            <a:picLocks noChangeAspect="1"/>
          </p:cNvPicPr>
          <p:nvPr/>
        </p:nvPicPr>
        <p:blipFill rotWithShape="1">
          <a:blip r:embed="rId3"/>
          <a:srcRect l="34976" r="32378"/>
          <a:stretch/>
        </p:blipFill>
        <p:spPr>
          <a:xfrm>
            <a:off x="8061960" y="3999778"/>
            <a:ext cx="2083596" cy="2201628"/>
          </a:xfrm>
          <a:prstGeom prst="rect">
            <a:avLst/>
          </a:prstGeom>
        </p:spPr>
      </p:pic>
      <p:pic>
        <p:nvPicPr>
          <p:cNvPr id="16" name="Image 15">
            <a:extLst>
              <a:ext uri="{FF2B5EF4-FFF2-40B4-BE49-F238E27FC236}">
                <a16:creationId xmlns:a16="http://schemas.microsoft.com/office/drawing/2014/main" id="{F3F899D6-AB49-63EA-E2BD-06F5BDAE2074}"/>
              </a:ext>
            </a:extLst>
          </p:cNvPr>
          <p:cNvPicPr>
            <a:picLocks noChangeAspect="1"/>
          </p:cNvPicPr>
          <p:nvPr/>
        </p:nvPicPr>
        <p:blipFill>
          <a:blip r:embed="rId4"/>
          <a:stretch>
            <a:fillRect/>
          </a:stretch>
        </p:blipFill>
        <p:spPr>
          <a:xfrm>
            <a:off x="765916" y="4047205"/>
            <a:ext cx="1938783" cy="2181130"/>
          </a:xfrm>
          <a:prstGeom prst="rect">
            <a:avLst/>
          </a:prstGeom>
        </p:spPr>
      </p:pic>
      <p:sp>
        <p:nvSpPr>
          <p:cNvPr id="2" name="ZoneTexte 1">
            <a:extLst>
              <a:ext uri="{FF2B5EF4-FFF2-40B4-BE49-F238E27FC236}">
                <a16:creationId xmlns:a16="http://schemas.microsoft.com/office/drawing/2014/main" id="{01A2114F-E170-6C19-FE54-847FDC97893B}"/>
              </a:ext>
            </a:extLst>
          </p:cNvPr>
          <p:cNvSpPr txBox="1"/>
          <p:nvPr/>
        </p:nvSpPr>
        <p:spPr>
          <a:xfrm>
            <a:off x="4624251" y="2586445"/>
            <a:ext cx="2377439" cy="1227908"/>
          </a:xfrm>
          <a:prstGeom prst="rect">
            <a:avLst/>
          </a:prstGeom>
          <a:solidFill>
            <a:schemeClr val="bg1">
              <a:lumMod val="95000"/>
            </a:schemeClr>
          </a:solidFill>
        </p:spPr>
        <p:txBody>
          <a:bodyPr wrap="square" rtlCol="0">
            <a:spAutoFit/>
          </a:bodyPr>
          <a:lstStyle/>
          <a:p>
            <a:endParaRPr lang="fr-FR" dirty="0"/>
          </a:p>
        </p:txBody>
      </p:sp>
      <p:sp>
        <p:nvSpPr>
          <p:cNvPr id="6" name="Espace réservé du pied de page 3">
            <a:extLst>
              <a:ext uri="{FF2B5EF4-FFF2-40B4-BE49-F238E27FC236}">
                <a16:creationId xmlns:a16="http://schemas.microsoft.com/office/drawing/2014/main" id="{F3B83560-75F4-0098-3610-72389F95AAF2}"/>
              </a:ext>
            </a:extLst>
          </p:cNvPr>
          <p:cNvSpPr txBox="1">
            <a:spLocks/>
          </p:cNvSpPr>
          <p:nvPr/>
        </p:nvSpPr>
        <p:spPr>
          <a:xfrm>
            <a:off x="6592470" y="6588511"/>
            <a:ext cx="1605600" cy="269489"/>
          </a:xfrm>
          <a:prstGeom prst="rect">
            <a:avLst/>
          </a:prstGeom>
        </p:spPr>
        <p:txBody>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fr-FR" sz="700" dirty="0"/>
              <a:t>ECSI – St Thomas Avril 2023</a:t>
            </a:r>
          </a:p>
        </p:txBody>
      </p:sp>
    </p:spTree>
    <p:extLst>
      <p:ext uri="{BB962C8B-B14F-4D97-AF65-F5344CB8AC3E}">
        <p14:creationId xmlns:p14="http://schemas.microsoft.com/office/powerpoint/2010/main" val="29111677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2" presetClass="exit" presetSubtype="4" fill="hold" grpId="0" nodeType="withEffect">
                                  <p:stCondLst>
                                    <p:cond delay="0"/>
                                  </p:stCondLst>
                                  <p:childTnLst>
                                    <p:anim calcmode="lin" valueType="num">
                                      <p:cBhvr additive="base">
                                        <p:cTn id="8" dur="500"/>
                                        <p:tgtEl>
                                          <p:spTgt spid="2"/>
                                        </p:tgtEl>
                                        <p:attrNameLst>
                                          <p:attrName>ppt_x</p:attrName>
                                        </p:attrNameLst>
                                      </p:cBhvr>
                                      <p:tavLst>
                                        <p:tav tm="0">
                                          <p:val>
                                            <p:strVal val="ppt_x"/>
                                          </p:val>
                                        </p:tav>
                                        <p:tav tm="100000">
                                          <p:val>
                                            <p:strVal val="ppt_x"/>
                                          </p:val>
                                        </p:tav>
                                      </p:tavLst>
                                    </p:anim>
                                    <p:anim calcmode="lin" valueType="num">
                                      <p:cBhvr additive="base">
                                        <p:cTn id="9" dur="500"/>
                                        <p:tgtEl>
                                          <p:spTgt spid="2"/>
                                        </p:tgtEl>
                                        <p:attrNameLst>
                                          <p:attrName>ppt_y</p:attrName>
                                        </p:attrNameLst>
                                      </p:cBhvr>
                                      <p:tavLst>
                                        <p:tav tm="0">
                                          <p:val>
                                            <p:strVal val="ppt_y"/>
                                          </p:val>
                                        </p:tav>
                                        <p:tav tm="100000">
                                          <p:val>
                                            <p:strVal val="1+ppt_h/2"/>
                                          </p:val>
                                        </p:tav>
                                      </p:tavLst>
                                    </p:anim>
                                    <p:set>
                                      <p:cBhvr>
                                        <p:cTn id="10" dur="1" fill="hold">
                                          <p:stCondLst>
                                            <p:cond delay="499"/>
                                          </p:stCondLst>
                                        </p:cTn>
                                        <p:tgtEl>
                                          <p:spTgt spid="2"/>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2"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numéro de diapositive 3">
            <a:extLst>
              <a:ext uri="{FF2B5EF4-FFF2-40B4-BE49-F238E27FC236}">
                <a16:creationId xmlns:a16="http://schemas.microsoft.com/office/drawing/2014/main" id="{81151F82-C834-683F-4BC2-2A1C495DF9BA}"/>
              </a:ext>
            </a:extLst>
          </p:cNvPr>
          <p:cNvSpPr>
            <a:spLocks noGrp="1"/>
          </p:cNvSpPr>
          <p:nvPr>
            <p:ph type="sldNum" sz="quarter" idx="12"/>
          </p:nvPr>
        </p:nvSpPr>
        <p:spPr/>
        <p:txBody>
          <a:bodyPr/>
          <a:lstStyle/>
          <a:p>
            <a:fld id="{A499A7D5-FBE8-44D4-B972-2090F672617E}" type="slidenum">
              <a:rPr lang="fr-FR" smtClean="0"/>
              <a:t>24</a:t>
            </a:fld>
            <a:endParaRPr lang="fr-FR" dirty="0"/>
          </a:p>
        </p:txBody>
      </p:sp>
      <p:sp>
        <p:nvSpPr>
          <p:cNvPr id="5" name="Titre 1">
            <a:extLst>
              <a:ext uri="{FF2B5EF4-FFF2-40B4-BE49-F238E27FC236}">
                <a16:creationId xmlns:a16="http://schemas.microsoft.com/office/drawing/2014/main" id="{ACCE178C-7809-E070-7517-BF796053611C}"/>
              </a:ext>
            </a:extLst>
          </p:cNvPr>
          <p:cNvSpPr txBox="1">
            <a:spLocks/>
          </p:cNvSpPr>
          <p:nvPr/>
        </p:nvSpPr>
        <p:spPr>
          <a:xfrm>
            <a:off x="182880" y="365125"/>
            <a:ext cx="11916076" cy="657559"/>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fr-FR" sz="3600" b="1" dirty="0">
                <a:solidFill>
                  <a:schemeClr val="bg1"/>
                </a:solidFill>
                <a:latin typeface="Titillium Web" panose="00000500000000000000" pitchFamily="2" charset="0"/>
                <a:ea typeface="+mn-ea"/>
                <a:cs typeface="+mn-cs"/>
              </a:rPr>
              <a:t>4.3 Les inégalités économiques, causes structurelles</a:t>
            </a:r>
            <a:endParaRPr lang="fr-FR" sz="3600" dirty="0">
              <a:solidFill>
                <a:schemeClr val="bg1"/>
              </a:solidFill>
              <a:latin typeface="Titillium Web" panose="00000500000000000000" pitchFamily="2" charset="0"/>
            </a:endParaRPr>
          </a:p>
        </p:txBody>
      </p:sp>
      <p:pic>
        <p:nvPicPr>
          <p:cNvPr id="9" name="Image 8">
            <a:extLst>
              <a:ext uri="{FF2B5EF4-FFF2-40B4-BE49-F238E27FC236}">
                <a16:creationId xmlns:a16="http://schemas.microsoft.com/office/drawing/2014/main" id="{2C06E583-1E4C-D74F-032F-42B88268D194}"/>
              </a:ext>
            </a:extLst>
          </p:cNvPr>
          <p:cNvPicPr>
            <a:picLocks noChangeAspect="1"/>
          </p:cNvPicPr>
          <p:nvPr/>
        </p:nvPicPr>
        <p:blipFill>
          <a:blip r:embed="rId3"/>
          <a:stretch>
            <a:fillRect/>
          </a:stretch>
        </p:blipFill>
        <p:spPr>
          <a:xfrm>
            <a:off x="9087452" y="4158115"/>
            <a:ext cx="2115616" cy="2213810"/>
          </a:xfrm>
          <a:prstGeom prst="rect">
            <a:avLst/>
          </a:prstGeom>
        </p:spPr>
      </p:pic>
      <p:sp>
        <p:nvSpPr>
          <p:cNvPr id="10" name="ZoneTexte 9">
            <a:extLst>
              <a:ext uri="{FF2B5EF4-FFF2-40B4-BE49-F238E27FC236}">
                <a16:creationId xmlns:a16="http://schemas.microsoft.com/office/drawing/2014/main" id="{2FC2A7DD-F834-6FDF-B48D-99055B5CA875}"/>
              </a:ext>
            </a:extLst>
          </p:cNvPr>
          <p:cNvSpPr txBox="1"/>
          <p:nvPr/>
        </p:nvSpPr>
        <p:spPr>
          <a:xfrm>
            <a:off x="4537881" y="1087656"/>
            <a:ext cx="2767694" cy="2893100"/>
          </a:xfrm>
          <a:prstGeom prst="rect">
            <a:avLst/>
          </a:prstGeom>
          <a:solidFill>
            <a:srgbClr val="F2ECE1"/>
          </a:solidFill>
        </p:spPr>
        <p:txBody>
          <a:bodyPr wrap="square" rtlCol="0">
            <a:spAutoFit/>
          </a:bodyPr>
          <a:lstStyle/>
          <a:p>
            <a:pPr algn="ctr"/>
            <a:endParaRPr lang="fr-FR" dirty="0">
              <a:solidFill>
                <a:srgbClr val="0B5E92"/>
              </a:solidFill>
              <a:latin typeface="Futura Condensed BQ" pitchFamily="50" charset="0"/>
            </a:endParaRPr>
          </a:p>
          <a:p>
            <a:pPr algn="ctr"/>
            <a:r>
              <a:rPr lang="fr-FR" sz="2800" b="1" dirty="0">
                <a:solidFill>
                  <a:schemeClr val="accent1">
                    <a:lumMod val="75000"/>
                  </a:schemeClr>
                </a:solidFill>
                <a:latin typeface="Franklin Gothic Demi Cond" panose="020B0706030402020204" pitchFamily="34" charset="0"/>
              </a:rPr>
              <a:t>INEGALITES</a:t>
            </a:r>
          </a:p>
          <a:p>
            <a:pPr algn="ctr"/>
            <a:endParaRPr lang="fr-FR" b="1" dirty="0">
              <a:solidFill>
                <a:schemeClr val="accent1">
                  <a:lumMod val="75000"/>
                </a:schemeClr>
              </a:solidFill>
              <a:latin typeface="Franklin Gothic Demi Cond" panose="020B0706030402020204" pitchFamily="34" charset="0"/>
            </a:endParaRPr>
          </a:p>
          <a:p>
            <a:pPr marL="285750" indent="-285750">
              <a:buFont typeface="Arial" panose="020B0604020202020204" pitchFamily="34" charset="0"/>
              <a:buChar char="•"/>
            </a:pPr>
            <a:r>
              <a:rPr lang="fr-FR" b="1" dirty="0">
                <a:solidFill>
                  <a:schemeClr val="accent1">
                    <a:lumMod val="75000"/>
                  </a:schemeClr>
                </a:solidFill>
                <a:latin typeface="Franklin Gothic Demi Cond" panose="020B0706030402020204" pitchFamily="34" charset="0"/>
              </a:rPr>
              <a:t>POLITIQUES</a:t>
            </a:r>
          </a:p>
          <a:p>
            <a:pPr marL="285750" indent="-285750">
              <a:buFont typeface="Arial" panose="020B0604020202020204" pitchFamily="34" charset="0"/>
              <a:buChar char="•"/>
            </a:pPr>
            <a:endParaRPr lang="fr-FR" b="1" dirty="0">
              <a:solidFill>
                <a:schemeClr val="accent1">
                  <a:lumMod val="75000"/>
                </a:schemeClr>
              </a:solidFill>
              <a:latin typeface="Franklin Gothic Demi Cond" panose="020B0706030402020204" pitchFamily="34" charset="0"/>
            </a:endParaRPr>
          </a:p>
          <a:p>
            <a:pPr marL="285750" indent="-285750">
              <a:buFont typeface="Arial" panose="020B0604020202020204" pitchFamily="34" charset="0"/>
              <a:buChar char="•"/>
            </a:pPr>
            <a:r>
              <a:rPr lang="fr-FR" sz="2800" b="1" dirty="0">
                <a:solidFill>
                  <a:schemeClr val="accent1">
                    <a:lumMod val="75000"/>
                  </a:schemeClr>
                </a:solidFill>
                <a:latin typeface="Franklin Gothic Demi Cond" panose="020B0706030402020204" pitchFamily="34" charset="0"/>
              </a:rPr>
              <a:t>ECONOMIQUES</a:t>
            </a:r>
          </a:p>
          <a:p>
            <a:pPr marL="285750" indent="-285750">
              <a:buFont typeface="Arial" panose="020B0604020202020204" pitchFamily="34" charset="0"/>
              <a:buChar char="•"/>
            </a:pPr>
            <a:endParaRPr lang="fr-FR" b="1" dirty="0">
              <a:solidFill>
                <a:schemeClr val="accent1">
                  <a:lumMod val="75000"/>
                </a:schemeClr>
              </a:solidFill>
              <a:latin typeface="Franklin Gothic Demi Cond" panose="020B0706030402020204" pitchFamily="34" charset="0"/>
            </a:endParaRPr>
          </a:p>
          <a:p>
            <a:pPr marL="285750" indent="-285750">
              <a:buFont typeface="Arial" panose="020B0604020202020204" pitchFamily="34" charset="0"/>
              <a:buChar char="•"/>
            </a:pPr>
            <a:r>
              <a:rPr lang="fr-FR" b="1" dirty="0">
                <a:solidFill>
                  <a:schemeClr val="accent1">
                    <a:lumMod val="75000"/>
                  </a:schemeClr>
                </a:solidFill>
                <a:latin typeface="Franklin Gothic Demi Cond" panose="020B0706030402020204" pitchFamily="34" charset="0"/>
              </a:rPr>
              <a:t>SOCIO-CULTURELLES</a:t>
            </a:r>
          </a:p>
          <a:p>
            <a:pPr algn="ctr"/>
            <a:endParaRPr lang="fr-FR" dirty="0">
              <a:solidFill>
                <a:srgbClr val="0B5E92"/>
              </a:solidFill>
              <a:latin typeface="Futura Condensed BQ" pitchFamily="50" charset="0"/>
            </a:endParaRPr>
          </a:p>
        </p:txBody>
      </p:sp>
      <p:pic>
        <p:nvPicPr>
          <p:cNvPr id="12" name="Image 11">
            <a:extLst>
              <a:ext uri="{FF2B5EF4-FFF2-40B4-BE49-F238E27FC236}">
                <a16:creationId xmlns:a16="http://schemas.microsoft.com/office/drawing/2014/main" id="{34DF8A47-44B6-CE22-B056-A0F80D0CF051}"/>
              </a:ext>
            </a:extLst>
          </p:cNvPr>
          <p:cNvPicPr>
            <a:picLocks noChangeAspect="1"/>
          </p:cNvPicPr>
          <p:nvPr/>
        </p:nvPicPr>
        <p:blipFill rotWithShape="1">
          <a:blip r:embed="rId4"/>
          <a:srcRect l="146" t="964" r="69133" b="-964"/>
          <a:stretch/>
        </p:blipFill>
        <p:spPr>
          <a:xfrm>
            <a:off x="6167567" y="4143651"/>
            <a:ext cx="1995862" cy="2241094"/>
          </a:xfrm>
          <a:prstGeom prst="rect">
            <a:avLst/>
          </a:prstGeom>
        </p:spPr>
      </p:pic>
      <p:grpSp>
        <p:nvGrpSpPr>
          <p:cNvPr id="15" name="Groupe 14">
            <a:extLst>
              <a:ext uri="{FF2B5EF4-FFF2-40B4-BE49-F238E27FC236}">
                <a16:creationId xmlns:a16="http://schemas.microsoft.com/office/drawing/2014/main" id="{AA863560-BBB4-8F6A-E44E-2A298C873B82}"/>
              </a:ext>
            </a:extLst>
          </p:cNvPr>
          <p:cNvGrpSpPr/>
          <p:nvPr/>
        </p:nvGrpSpPr>
        <p:grpSpPr>
          <a:xfrm>
            <a:off x="3813456" y="4131953"/>
            <a:ext cx="1474729" cy="2221094"/>
            <a:chOff x="6527781" y="1350252"/>
            <a:chExt cx="1474729" cy="2221094"/>
          </a:xfrm>
        </p:grpSpPr>
        <p:pic>
          <p:nvPicPr>
            <p:cNvPr id="13" name="Image 12">
              <a:extLst>
                <a:ext uri="{FF2B5EF4-FFF2-40B4-BE49-F238E27FC236}">
                  <a16:creationId xmlns:a16="http://schemas.microsoft.com/office/drawing/2014/main" id="{42A9DB9B-0C0F-373F-A2C8-C73800614D00}"/>
                </a:ext>
              </a:extLst>
            </p:cNvPr>
            <p:cNvPicPr>
              <a:picLocks noChangeAspect="1"/>
            </p:cNvPicPr>
            <p:nvPr/>
          </p:nvPicPr>
          <p:blipFill rotWithShape="1">
            <a:blip r:embed="rId5"/>
            <a:srcRect l="37970" t="14766" r="34639" b="8712"/>
            <a:stretch/>
          </p:blipFill>
          <p:spPr>
            <a:xfrm>
              <a:off x="6527781" y="1350252"/>
              <a:ext cx="1474729" cy="2221094"/>
            </a:xfrm>
            <a:prstGeom prst="rect">
              <a:avLst/>
            </a:prstGeom>
          </p:spPr>
        </p:pic>
        <p:sp>
          <p:nvSpPr>
            <p:cNvPr id="14" name="ZoneTexte 13">
              <a:extLst>
                <a:ext uri="{FF2B5EF4-FFF2-40B4-BE49-F238E27FC236}">
                  <a16:creationId xmlns:a16="http://schemas.microsoft.com/office/drawing/2014/main" id="{F9D4405A-9A74-36AC-2EAA-6BBB78077399}"/>
                </a:ext>
              </a:extLst>
            </p:cNvPr>
            <p:cNvSpPr txBox="1"/>
            <p:nvPr/>
          </p:nvSpPr>
          <p:spPr>
            <a:xfrm>
              <a:off x="6737684" y="2812624"/>
              <a:ext cx="1252795" cy="400110"/>
            </a:xfrm>
            <a:prstGeom prst="rect">
              <a:avLst/>
            </a:prstGeom>
            <a:noFill/>
          </p:spPr>
          <p:txBody>
            <a:bodyPr wrap="square">
              <a:spAutoFit/>
            </a:bodyPr>
            <a:lstStyle/>
            <a:p>
              <a:pPr algn="ctr"/>
              <a:r>
                <a:rPr lang="fr-FR" sz="800" b="1" dirty="0">
                  <a:solidFill>
                    <a:schemeClr val="accent5">
                      <a:lumMod val="50000"/>
                    </a:schemeClr>
                  </a:solidFill>
                  <a:latin typeface="Arial Black" panose="020B0A04020102020204" pitchFamily="34" charset="0"/>
                </a:rPr>
                <a:t>                     </a:t>
              </a:r>
              <a:r>
                <a:rPr lang="fr-FR" sz="1000" b="1" dirty="0">
                  <a:solidFill>
                    <a:schemeClr val="accent5">
                      <a:lumMod val="50000"/>
                    </a:schemeClr>
                  </a:solidFill>
                  <a:latin typeface="Arial Narrow" panose="020B0606020202030204" pitchFamily="34" charset="0"/>
                </a:rPr>
                <a:t>&amp; </a:t>
              </a:r>
            </a:p>
            <a:p>
              <a:r>
                <a:rPr lang="fr-FR" sz="1000" b="1" dirty="0">
                  <a:solidFill>
                    <a:schemeClr val="accent1">
                      <a:lumMod val="75000"/>
                    </a:schemeClr>
                  </a:solidFill>
                  <a:latin typeface="Arial Narrow" panose="020B0606020202030204" pitchFamily="34" charset="0"/>
                </a:rPr>
                <a:t>RESSOURCES NAT.</a:t>
              </a:r>
            </a:p>
          </p:txBody>
        </p:sp>
      </p:grpSp>
      <p:pic>
        <p:nvPicPr>
          <p:cNvPr id="2" name="Image 1">
            <a:extLst>
              <a:ext uri="{FF2B5EF4-FFF2-40B4-BE49-F238E27FC236}">
                <a16:creationId xmlns:a16="http://schemas.microsoft.com/office/drawing/2014/main" id="{40C1896C-3518-3305-EBB0-7373C785C183}"/>
              </a:ext>
            </a:extLst>
          </p:cNvPr>
          <p:cNvPicPr>
            <a:picLocks noChangeAspect="1"/>
          </p:cNvPicPr>
          <p:nvPr/>
        </p:nvPicPr>
        <p:blipFill>
          <a:blip r:embed="rId6"/>
          <a:stretch>
            <a:fillRect/>
          </a:stretch>
        </p:blipFill>
        <p:spPr>
          <a:xfrm>
            <a:off x="786972" y="4143066"/>
            <a:ext cx="2081356" cy="2199982"/>
          </a:xfrm>
          <a:prstGeom prst="rect">
            <a:avLst/>
          </a:prstGeom>
        </p:spPr>
      </p:pic>
      <p:sp>
        <p:nvSpPr>
          <p:cNvPr id="6" name="ZoneTexte 5">
            <a:extLst>
              <a:ext uri="{FF2B5EF4-FFF2-40B4-BE49-F238E27FC236}">
                <a16:creationId xmlns:a16="http://schemas.microsoft.com/office/drawing/2014/main" id="{99847E8A-EB89-B989-5AE6-3F3094247916}"/>
              </a:ext>
            </a:extLst>
          </p:cNvPr>
          <p:cNvSpPr txBox="1"/>
          <p:nvPr/>
        </p:nvSpPr>
        <p:spPr>
          <a:xfrm>
            <a:off x="4624251" y="3252651"/>
            <a:ext cx="2468879" cy="561702"/>
          </a:xfrm>
          <a:prstGeom prst="rect">
            <a:avLst/>
          </a:prstGeom>
          <a:solidFill>
            <a:schemeClr val="bg1">
              <a:lumMod val="95000"/>
            </a:schemeClr>
          </a:solidFill>
        </p:spPr>
        <p:txBody>
          <a:bodyPr wrap="square" rtlCol="0">
            <a:spAutoFit/>
          </a:bodyPr>
          <a:lstStyle/>
          <a:p>
            <a:endParaRPr lang="fr-FR" dirty="0"/>
          </a:p>
        </p:txBody>
      </p:sp>
      <p:sp>
        <p:nvSpPr>
          <p:cNvPr id="8" name="Espace réservé du pied de page 3">
            <a:extLst>
              <a:ext uri="{FF2B5EF4-FFF2-40B4-BE49-F238E27FC236}">
                <a16:creationId xmlns:a16="http://schemas.microsoft.com/office/drawing/2014/main" id="{4306CCA8-FD44-4B97-3C1B-07A051138274}"/>
              </a:ext>
            </a:extLst>
          </p:cNvPr>
          <p:cNvSpPr txBox="1">
            <a:spLocks/>
          </p:cNvSpPr>
          <p:nvPr/>
        </p:nvSpPr>
        <p:spPr>
          <a:xfrm>
            <a:off x="6592470" y="6588511"/>
            <a:ext cx="1605600" cy="269489"/>
          </a:xfrm>
          <a:prstGeom prst="rect">
            <a:avLst/>
          </a:prstGeom>
        </p:spPr>
        <p:txBody>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fr-FR" sz="700" dirty="0"/>
              <a:t>ECSI – St Thomas Avril 2023</a:t>
            </a:r>
          </a:p>
        </p:txBody>
      </p:sp>
    </p:spTree>
    <p:extLst>
      <p:ext uri="{BB962C8B-B14F-4D97-AF65-F5344CB8AC3E}">
        <p14:creationId xmlns:p14="http://schemas.microsoft.com/office/powerpoint/2010/main" val="6309066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5"/>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2"/>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6"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numéro de diapositive 3">
            <a:extLst>
              <a:ext uri="{FF2B5EF4-FFF2-40B4-BE49-F238E27FC236}">
                <a16:creationId xmlns:a16="http://schemas.microsoft.com/office/drawing/2014/main" id="{81151F82-C834-683F-4BC2-2A1C495DF9BA}"/>
              </a:ext>
            </a:extLst>
          </p:cNvPr>
          <p:cNvSpPr>
            <a:spLocks noGrp="1"/>
          </p:cNvSpPr>
          <p:nvPr>
            <p:ph type="sldNum" sz="quarter" idx="12"/>
          </p:nvPr>
        </p:nvSpPr>
        <p:spPr/>
        <p:txBody>
          <a:bodyPr/>
          <a:lstStyle/>
          <a:p>
            <a:fld id="{A499A7D5-FBE8-44D4-B972-2090F672617E}" type="slidenum">
              <a:rPr lang="fr-FR" smtClean="0"/>
              <a:t>25</a:t>
            </a:fld>
            <a:endParaRPr lang="fr-FR" dirty="0"/>
          </a:p>
        </p:txBody>
      </p:sp>
      <p:sp>
        <p:nvSpPr>
          <p:cNvPr id="5" name="Titre 1">
            <a:extLst>
              <a:ext uri="{FF2B5EF4-FFF2-40B4-BE49-F238E27FC236}">
                <a16:creationId xmlns:a16="http://schemas.microsoft.com/office/drawing/2014/main" id="{ACCE178C-7809-E070-7517-BF796053611C}"/>
              </a:ext>
            </a:extLst>
          </p:cNvPr>
          <p:cNvSpPr txBox="1">
            <a:spLocks/>
          </p:cNvSpPr>
          <p:nvPr/>
        </p:nvSpPr>
        <p:spPr>
          <a:xfrm>
            <a:off x="182880" y="365125"/>
            <a:ext cx="11916076" cy="657559"/>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fr-FR" sz="3600" b="1" dirty="0">
                <a:solidFill>
                  <a:schemeClr val="bg1"/>
                </a:solidFill>
                <a:latin typeface="Titillium Web" panose="00000500000000000000" pitchFamily="2" charset="0"/>
                <a:ea typeface="+mn-ea"/>
                <a:cs typeface="+mn-cs"/>
              </a:rPr>
              <a:t>4.4 Les inégalités sociales, causes structurelles de la faim</a:t>
            </a:r>
            <a:endParaRPr lang="fr-FR" sz="3600" dirty="0">
              <a:solidFill>
                <a:schemeClr val="bg1"/>
              </a:solidFill>
              <a:latin typeface="Titillium Web" panose="00000500000000000000" pitchFamily="2" charset="0"/>
            </a:endParaRPr>
          </a:p>
        </p:txBody>
      </p:sp>
      <p:pic>
        <p:nvPicPr>
          <p:cNvPr id="7" name="Image 6">
            <a:extLst>
              <a:ext uri="{FF2B5EF4-FFF2-40B4-BE49-F238E27FC236}">
                <a16:creationId xmlns:a16="http://schemas.microsoft.com/office/drawing/2014/main" id="{A828F024-E208-8221-ED63-64F743C309DE}"/>
              </a:ext>
            </a:extLst>
          </p:cNvPr>
          <p:cNvPicPr>
            <a:picLocks noChangeAspect="1"/>
          </p:cNvPicPr>
          <p:nvPr/>
        </p:nvPicPr>
        <p:blipFill>
          <a:blip r:embed="rId3"/>
          <a:stretch>
            <a:fillRect/>
          </a:stretch>
        </p:blipFill>
        <p:spPr>
          <a:xfrm>
            <a:off x="4353741" y="4067350"/>
            <a:ext cx="2069432" cy="2572176"/>
          </a:xfrm>
          <a:prstGeom prst="rect">
            <a:avLst/>
          </a:prstGeom>
        </p:spPr>
      </p:pic>
      <p:sp>
        <p:nvSpPr>
          <p:cNvPr id="10" name="ZoneTexte 9">
            <a:extLst>
              <a:ext uri="{FF2B5EF4-FFF2-40B4-BE49-F238E27FC236}">
                <a16:creationId xmlns:a16="http://schemas.microsoft.com/office/drawing/2014/main" id="{2FC2A7DD-F834-6FDF-B48D-99055B5CA875}"/>
              </a:ext>
            </a:extLst>
          </p:cNvPr>
          <p:cNvSpPr txBox="1"/>
          <p:nvPr/>
        </p:nvSpPr>
        <p:spPr>
          <a:xfrm>
            <a:off x="3623481" y="1001028"/>
            <a:ext cx="3456941" cy="2893100"/>
          </a:xfrm>
          <a:prstGeom prst="rect">
            <a:avLst/>
          </a:prstGeom>
          <a:solidFill>
            <a:srgbClr val="F2ECE1"/>
          </a:solidFill>
        </p:spPr>
        <p:txBody>
          <a:bodyPr wrap="square" rtlCol="0">
            <a:spAutoFit/>
          </a:bodyPr>
          <a:lstStyle/>
          <a:p>
            <a:pPr algn="ctr"/>
            <a:endParaRPr lang="fr-FR" dirty="0">
              <a:solidFill>
                <a:srgbClr val="0B5E92"/>
              </a:solidFill>
              <a:latin typeface="Futura Condensed BQ" pitchFamily="50" charset="0"/>
            </a:endParaRPr>
          </a:p>
          <a:p>
            <a:pPr algn="ctr"/>
            <a:r>
              <a:rPr lang="fr-FR" sz="2800" b="1" dirty="0">
                <a:solidFill>
                  <a:schemeClr val="accent1">
                    <a:lumMod val="75000"/>
                  </a:schemeClr>
                </a:solidFill>
                <a:latin typeface="Franklin Gothic Demi Cond" panose="020B0706030402020204" pitchFamily="34" charset="0"/>
              </a:rPr>
              <a:t>INEGALITES</a:t>
            </a:r>
          </a:p>
          <a:p>
            <a:pPr algn="ctr"/>
            <a:endParaRPr lang="fr-FR" b="1" dirty="0">
              <a:solidFill>
                <a:schemeClr val="accent1">
                  <a:lumMod val="75000"/>
                </a:schemeClr>
              </a:solidFill>
              <a:latin typeface="Franklin Gothic Demi Cond" panose="020B0706030402020204" pitchFamily="34" charset="0"/>
            </a:endParaRPr>
          </a:p>
          <a:p>
            <a:pPr marL="285750" indent="-285750">
              <a:buFont typeface="Arial" panose="020B0604020202020204" pitchFamily="34" charset="0"/>
              <a:buChar char="•"/>
            </a:pPr>
            <a:r>
              <a:rPr lang="fr-FR" b="1" dirty="0">
                <a:solidFill>
                  <a:schemeClr val="accent1">
                    <a:lumMod val="75000"/>
                  </a:schemeClr>
                </a:solidFill>
                <a:latin typeface="Franklin Gothic Demi Cond" panose="020B0706030402020204" pitchFamily="34" charset="0"/>
              </a:rPr>
              <a:t>POLITIQUES</a:t>
            </a:r>
          </a:p>
          <a:p>
            <a:pPr marL="285750" indent="-285750">
              <a:buFont typeface="Arial" panose="020B0604020202020204" pitchFamily="34" charset="0"/>
              <a:buChar char="•"/>
            </a:pPr>
            <a:endParaRPr lang="fr-FR" b="1" dirty="0">
              <a:solidFill>
                <a:schemeClr val="accent1">
                  <a:lumMod val="75000"/>
                </a:schemeClr>
              </a:solidFill>
              <a:latin typeface="Franklin Gothic Demi Cond" panose="020B0706030402020204" pitchFamily="34" charset="0"/>
            </a:endParaRPr>
          </a:p>
          <a:p>
            <a:pPr marL="285750" indent="-285750">
              <a:buFont typeface="Arial" panose="020B0604020202020204" pitchFamily="34" charset="0"/>
              <a:buChar char="•"/>
            </a:pPr>
            <a:r>
              <a:rPr lang="fr-FR" b="1" dirty="0">
                <a:solidFill>
                  <a:schemeClr val="accent1">
                    <a:lumMod val="75000"/>
                  </a:schemeClr>
                </a:solidFill>
                <a:latin typeface="Franklin Gothic Demi Cond" panose="020B0706030402020204" pitchFamily="34" charset="0"/>
              </a:rPr>
              <a:t>ECONOMIQUES</a:t>
            </a:r>
          </a:p>
          <a:p>
            <a:pPr marL="285750" indent="-285750">
              <a:buFont typeface="Arial" panose="020B0604020202020204" pitchFamily="34" charset="0"/>
              <a:buChar char="•"/>
            </a:pPr>
            <a:endParaRPr lang="fr-FR" b="1" dirty="0">
              <a:solidFill>
                <a:schemeClr val="accent1">
                  <a:lumMod val="75000"/>
                </a:schemeClr>
              </a:solidFill>
              <a:latin typeface="Franklin Gothic Demi Cond" panose="020B0706030402020204" pitchFamily="34" charset="0"/>
            </a:endParaRPr>
          </a:p>
          <a:p>
            <a:pPr marL="285750" indent="-285750">
              <a:buFont typeface="Arial" panose="020B0604020202020204" pitchFamily="34" charset="0"/>
              <a:buChar char="•"/>
            </a:pPr>
            <a:r>
              <a:rPr lang="fr-FR" sz="2800" b="1" dirty="0">
                <a:solidFill>
                  <a:schemeClr val="accent1">
                    <a:lumMod val="75000"/>
                  </a:schemeClr>
                </a:solidFill>
                <a:latin typeface="Franklin Gothic Demi Cond" panose="020B0706030402020204" pitchFamily="34" charset="0"/>
              </a:rPr>
              <a:t>SOCIO-CULTURELLES</a:t>
            </a:r>
          </a:p>
          <a:p>
            <a:pPr algn="ctr"/>
            <a:endParaRPr lang="fr-FR" dirty="0">
              <a:solidFill>
                <a:srgbClr val="0B5E92"/>
              </a:solidFill>
              <a:latin typeface="Futura Condensed BQ" pitchFamily="50" charset="0"/>
            </a:endParaRPr>
          </a:p>
        </p:txBody>
      </p:sp>
      <p:sp>
        <p:nvSpPr>
          <p:cNvPr id="2" name="Espace réservé du pied de page 3">
            <a:extLst>
              <a:ext uri="{FF2B5EF4-FFF2-40B4-BE49-F238E27FC236}">
                <a16:creationId xmlns:a16="http://schemas.microsoft.com/office/drawing/2014/main" id="{64928774-8071-F30D-8AE9-588D3E781AF3}"/>
              </a:ext>
            </a:extLst>
          </p:cNvPr>
          <p:cNvSpPr txBox="1">
            <a:spLocks/>
          </p:cNvSpPr>
          <p:nvPr/>
        </p:nvSpPr>
        <p:spPr>
          <a:xfrm>
            <a:off x="6592470" y="6588511"/>
            <a:ext cx="1605600" cy="269489"/>
          </a:xfrm>
          <a:prstGeom prst="rect">
            <a:avLst/>
          </a:prstGeom>
        </p:spPr>
        <p:txBody>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fr-FR" sz="700" dirty="0"/>
              <a:t>ECSI – St Thomas Avril 2023</a:t>
            </a:r>
          </a:p>
        </p:txBody>
      </p:sp>
    </p:spTree>
    <p:extLst>
      <p:ext uri="{BB962C8B-B14F-4D97-AF65-F5344CB8AC3E}">
        <p14:creationId xmlns:p14="http://schemas.microsoft.com/office/powerpoint/2010/main" val="25276353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numéro de diapositive 3">
            <a:extLst>
              <a:ext uri="{FF2B5EF4-FFF2-40B4-BE49-F238E27FC236}">
                <a16:creationId xmlns:a16="http://schemas.microsoft.com/office/drawing/2014/main" id="{DC0D4F5C-63DC-A2EF-AE13-D32E64846BF7}"/>
              </a:ext>
            </a:extLst>
          </p:cNvPr>
          <p:cNvSpPr>
            <a:spLocks noGrp="1"/>
          </p:cNvSpPr>
          <p:nvPr>
            <p:ph type="sldNum" sz="quarter" idx="12"/>
          </p:nvPr>
        </p:nvSpPr>
        <p:spPr/>
        <p:txBody>
          <a:bodyPr/>
          <a:lstStyle/>
          <a:p>
            <a:fld id="{A499A7D5-FBE8-44D4-B972-2090F672617E}" type="slidenum">
              <a:rPr lang="fr-FR" smtClean="0"/>
              <a:t>26</a:t>
            </a:fld>
            <a:endParaRPr lang="fr-FR" dirty="0"/>
          </a:p>
        </p:txBody>
      </p:sp>
      <p:sp>
        <p:nvSpPr>
          <p:cNvPr id="5" name="Titre 1">
            <a:extLst>
              <a:ext uri="{FF2B5EF4-FFF2-40B4-BE49-F238E27FC236}">
                <a16:creationId xmlns:a16="http://schemas.microsoft.com/office/drawing/2014/main" id="{E1250AD9-47D7-62B5-BC70-FECE5499B5CC}"/>
              </a:ext>
            </a:extLst>
          </p:cNvPr>
          <p:cNvSpPr txBox="1">
            <a:spLocks/>
          </p:cNvSpPr>
          <p:nvPr/>
        </p:nvSpPr>
        <p:spPr>
          <a:xfrm>
            <a:off x="143903" y="173789"/>
            <a:ext cx="12423704" cy="656528"/>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fr-FR" sz="3600" b="1" kern="900" dirty="0">
                <a:solidFill>
                  <a:schemeClr val="bg1"/>
                </a:solidFill>
                <a:latin typeface="Titillium Web" panose="00000500000000000000" pitchFamily="2" charset="0"/>
                <a:ea typeface="+mn-ea"/>
                <a:cs typeface="+mn-cs"/>
              </a:rPr>
              <a:t>5.1 Constat, projections alarmantes de la crise alimentaire</a:t>
            </a:r>
            <a:endParaRPr lang="fr-FR" sz="3600" kern="900" dirty="0">
              <a:solidFill>
                <a:schemeClr val="bg1"/>
              </a:solidFill>
              <a:latin typeface="Titillium Web" panose="00000500000000000000" pitchFamily="2" charset="0"/>
            </a:endParaRPr>
          </a:p>
        </p:txBody>
      </p:sp>
      <p:sp>
        <p:nvSpPr>
          <p:cNvPr id="6" name="ZoneTexte 5">
            <a:extLst>
              <a:ext uri="{FF2B5EF4-FFF2-40B4-BE49-F238E27FC236}">
                <a16:creationId xmlns:a16="http://schemas.microsoft.com/office/drawing/2014/main" id="{70200BCC-1E3E-5B3F-1B81-22824D6AB548}"/>
              </a:ext>
            </a:extLst>
          </p:cNvPr>
          <p:cNvSpPr txBox="1"/>
          <p:nvPr/>
        </p:nvSpPr>
        <p:spPr>
          <a:xfrm>
            <a:off x="202132" y="1202307"/>
            <a:ext cx="11781322" cy="4770537"/>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fr-FR" sz="3200" b="1" dirty="0">
                <a:solidFill>
                  <a:schemeClr val="bg1"/>
                </a:solidFill>
                <a:latin typeface="Titillium Web" panose="00000500000000000000" pitchFamily="2" charset="0"/>
                <a:cs typeface="Futura Condensed Medium" panose="020B0602020204020303" pitchFamily="34" charset="-79"/>
              </a:rPr>
              <a:t>La crise alimentaire</a:t>
            </a:r>
            <a:r>
              <a:rPr lang="fr-FR" sz="2400" dirty="0">
                <a:solidFill>
                  <a:schemeClr val="bg1"/>
                </a:solidFill>
                <a:latin typeface="Titillium Web" panose="00000500000000000000" pitchFamily="2" charset="0"/>
                <a:cs typeface="Futura Condensed Medium" panose="020B0602020204020303" pitchFamily="34" charset="-79"/>
              </a:rPr>
              <a:t>, </a:t>
            </a:r>
            <a:r>
              <a:rPr kumimoji="0" lang="fr-FR" sz="2400" b="0" i="0" u="none" strike="noStrike" kern="1200" cap="none" spc="0" normalizeH="0" baseline="0" noProof="0" dirty="0">
                <a:ln>
                  <a:noFill/>
                </a:ln>
                <a:solidFill>
                  <a:schemeClr val="bg1"/>
                </a:solidFill>
                <a:effectLst/>
                <a:uLnTx/>
                <a:uFillTx/>
                <a:latin typeface="Titillium Web" panose="00000500000000000000" pitchFamily="2" charset="0"/>
              </a:rPr>
              <a:t>situation alimentaire d’une région qui s’aggrave de façon spectaculaire sur une courte période, dégradation subite sur au moins 1 des 3 critères :</a:t>
            </a:r>
          </a:p>
          <a:p>
            <a:pPr marL="3028950" lvl="6" indent="-285750" defTabSz="457200">
              <a:buFont typeface="Arial" panose="020B0604020202020204" pitchFamily="34" charset="0"/>
              <a:buChar char="•"/>
              <a:defRPr/>
            </a:pPr>
            <a:r>
              <a:rPr kumimoji="0" lang="fr-FR" sz="2400" b="0" i="0" u="none" strike="noStrike" kern="1200" cap="none" spc="0" normalizeH="0" baseline="0" noProof="0" dirty="0">
                <a:ln>
                  <a:noFill/>
                </a:ln>
                <a:solidFill>
                  <a:schemeClr val="bg1"/>
                </a:solidFill>
                <a:effectLst/>
                <a:uLnTx/>
                <a:uFillTx/>
                <a:latin typeface="Titillium Web" panose="00000500000000000000" pitchFamily="2" charset="0"/>
              </a:rPr>
              <a:t>20% de la population en insécurité alimentaire</a:t>
            </a:r>
          </a:p>
          <a:p>
            <a:pPr marL="3028950" lvl="6" indent="-285750" defTabSz="457200">
              <a:buFont typeface="Arial" panose="020B0604020202020204" pitchFamily="34" charset="0"/>
              <a:buChar char="•"/>
              <a:defRPr/>
            </a:pPr>
            <a:r>
              <a:rPr kumimoji="0" lang="fr-FR" sz="2400" b="0" i="0" u="none" strike="noStrike" kern="1200" cap="none" spc="0" normalizeH="0" baseline="0" noProof="0" dirty="0">
                <a:ln>
                  <a:noFill/>
                </a:ln>
                <a:solidFill>
                  <a:schemeClr val="bg1"/>
                </a:solidFill>
                <a:effectLst/>
                <a:uLnTx/>
                <a:uFillTx/>
                <a:latin typeface="Titillium Web" panose="00000500000000000000" pitchFamily="2" charset="0"/>
              </a:rPr>
              <a:t>1 million de personnes en insécurité alimentaire</a:t>
            </a:r>
          </a:p>
          <a:p>
            <a:pPr marL="3028950" lvl="6" indent="-285750" defTabSz="457200">
              <a:buFont typeface="Arial" panose="020B0604020202020204" pitchFamily="34" charset="0"/>
              <a:buChar char="•"/>
              <a:defRPr/>
            </a:pPr>
            <a:r>
              <a:rPr kumimoji="0" lang="fr-FR" sz="2400" b="0" i="0" u="none" strike="noStrike" kern="1200" cap="none" spc="0" normalizeH="0" baseline="0" noProof="0" dirty="0">
                <a:ln>
                  <a:noFill/>
                </a:ln>
                <a:solidFill>
                  <a:schemeClr val="bg1"/>
                </a:solidFill>
                <a:effectLst/>
                <a:uLnTx/>
                <a:uFillTx/>
                <a:latin typeface="Titillium Web" panose="00000500000000000000" pitchFamily="2" charset="0"/>
              </a:rPr>
              <a:t>Une zone entière du pays en insécurité alimentaire</a:t>
            </a:r>
          </a:p>
          <a:p>
            <a:pPr marL="3028950" lvl="6" indent="-285750" defTabSz="457200">
              <a:buFont typeface="Arial" panose="020B0604020202020204" pitchFamily="34" charset="0"/>
              <a:buChar char="•"/>
              <a:defRPr/>
            </a:pPr>
            <a:endParaRPr lang="fr-FR" sz="2000" dirty="0">
              <a:solidFill>
                <a:schemeClr val="bg1"/>
              </a:solidFill>
              <a:latin typeface="Titillium Web" panose="00000500000000000000" pitchFamily="2" charset="0"/>
            </a:endParaRPr>
          </a:p>
          <a:p>
            <a:pPr marL="3028950" lvl="6" indent="-285750" defTabSz="457200">
              <a:buFont typeface="Arial" panose="020B0604020202020204" pitchFamily="34" charset="0"/>
              <a:buChar char="•"/>
              <a:defRPr/>
            </a:pPr>
            <a:endParaRPr lang="fr-FR" sz="2000" dirty="0">
              <a:solidFill>
                <a:schemeClr val="bg1"/>
              </a:solidFill>
              <a:latin typeface="Titillium Web" panose="00000500000000000000" pitchFamily="2" charset="0"/>
              <a:cs typeface="Futura Condensed Medium" panose="020B0602020204020303" pitchFamily="34" charset="-79"/>
            </a:endParaRPr>
          </a:p>
          <a:p>
            <a:r>
              <a:rPr lang="fr-FR" sz="3200" dirty="0">
                <a:solidFill>
                  <a:schemeClr val="bg1"/>
                </a:solidFill>
                <a:latin typeface="Titillium Web" panose="00000500000000000000" pitchFamily="2" charset="0"/>
                <a:cs typeface="Futura Condensed Medium" panose="020B0602020204020303" pitchFamily="34" charset="-79"/>
              </a:rPr>
              <a:t>Une </a:t>
            </a:r>
            <a:r>
              <a:rPr lang="fr-FR" sz="3200" b="1" dirty="0">
                <a:solidFill>
                  <a:schemeClr val="bg1"/>
                </a:solidFill>
                <a:latin typeface="Titillium Web" panose="00000500000000000000" pitchFamily="2" charset="0"/>
                <a:cs typeface="Futura Condensed Medium" panose="020B0602020204020303" pitchFamily="34" charset="-79"/>
              </a:rPr>
              <a:t>crise structurelle</a:t>
            </a:r>
            <a:r>
              <a:rPr lang="fr-FR" sz="3200" dirty="0">
                <a:solidFill>
                  <a:schemeClr val="bg1"/>
                </a:solidFill>
                <a:latin typeface="Titillium Web" panose="00000500000000000000" pitchFamily="2" charset="0"/>
                <a:cs typeface="Futura Condensed Medium" panose="020B0602020204020303" pitchFamily="34" charset="-79"/>
              </a:rPr>
              <a:t>, car projections 2030 = 670 millions hab. victime de la faim, 8% de la population mondiale, </a:t>
            </a:r>
            <a:r>
              <a:rPr lang="fr-FR" sz="2400" i="1" dirty="0">
                <a:solidFill>
                  <a:schemeClr val="bg1"/>
                </a:solidFill>
                <a:latin typeface="Titillium Web" panose="00000500000000000000" pitchFamily="2" charset="0"/>
                <a:cs typeface="Futura Condensed Medium" panose="020B0602020204020303" pitchFamily="34" charset="-79"/>
              </a:rPr>
              <a:t>comme en 2015, date de lancement du Programme de développement durable à l’horizon 2030</a:t>
            </a:r>
          </a:p>
          <a:p>
            <a:endParaRPr lang="fr-FR" sz="2400" i="1" dirty="0">
              <a:solidFill>
                <a:schemeClr val="bg1"/>
              </a:solidFill>
              <a:latin typeface="Titillium Web" panose="00000500000000000000" pitchFamily="2" charset="0"/>
              <a:cs typeface="Futura Condensed Medium" panose="020B0602020204020303" pitchFamily="34" charset="-79"/>
            </a:endParaRPr>
          </a:p>
          <a:p>
            <a:r>
              <a:rPr lang="fr-FR" sz="2400" b="1" dirty="0">
                <a:solidFill>
                  <a:schemeClr val="bg1"/>
                </a:solidFill>
                <a:latin typeface="Titillium Web" panose="00000500000000000000" pitchFamily="2" charset="0"/>
              </a:rPr>
              <a:t>L’ONU prévoit de multiples chocs économiques et climatiques </a:t>
            </a:r>
            <a:r>
              <a:rPr lang="fr-FR" sz="2400" dirty="0">
                <a:solidFill>
                  <a:schemeClr val="bg1"/>
                </a:solidFill>
                <a:latin typeface="Titillium Web" panose="00000500000000000000" pitchFamily="2" charset="0"/>
              </a:rPr>
              <a:t>dans la future décennie</a:t>
            </a:r>
            <a:endParaRPr lang="fr-FR" sz="2400" i="1" dirty="0">
              <a:solidFill>
                <a:schemeClr val="bg1"/>
              </a:solidFill>
              <a:latin typeface="Titillium Web" panose="00000500000000000000" pitchFamily="2" charset="0"/>
              <a:cs typeface="Futura Condensed Medium" panose="020B0602020204020303" pitchFamily="34" charset="-79"/>
            </a:endParaRPr>
          </a:p>
        </p:txBody>
      </p:sp>
      <p:sp>
        <p:nvSpPr>
          <p:cNvPr id="8" name="ZoneTexte 7">
            <a:extLst>
              <a:ext uri="{FF2B5EF4-FFF2-40B4-BE49-F238E27FC236}">
                <a16:creationId xmlns:a16="http://schemas.microsoft.com/office/drawing/2014/main" id="{E802692F-75D1-6149-9B2F-27B4B7AC1137}"/>
              </a:ext>
            </a:extLst>
          </p:cNvPr>
          <p:cNvSpPr txBox="1"/>
          <p:nvPr/>
        </p:nvSpPr>
        <p:spPr>
          <a:xfrm>
            <a:off x="232598" y="6194378"/>
            <a:ext cx="12032974" cy="246221"/>
          </a:xfrm>
          <a:prstGeom prst="rect">
            <a:avLst/>
          </a:prstGeom>
          <a:noFill/>
        </p:spPr>
        <p:txBody>
          <a:bodyPr wrap="square">
            <a:spAutoFit/>
          </a:bodyPr>
          <a:lstStyle/>
          <a:p>
            <a:r>
              <a:rPr lang="fr-FR" sz="1000" dirty="0">
                <a:solidFill>
                  <a:srgbClr val="FFFFFF"/>
                </a:solidFill>
                <a:effectLst/>
                <a:latin typeface="Helvetica" pitchFamily="2" charset="0"/>
              </a:rPr>
              <a:t>FAO, FIDA, OMS, PAM et UNICEF. Rapport 2022 sur l’État de la sécurité alimentaire et de la nutrition dans le monde</a:t>
            </a:r>
          </a:p>
        </p:txBody>
      </p:sp>
      <p:sp>
        <p:nvSpPr>
          <p:cNvPr id="2" name="Espace réservé du pied de page 3">
            <a:extLst>
              <a:ext uri="{FF2B5EF4-FFF2-40B4-BE49-F238E27FC236}">
                <a16:creationId xmlns:a16="http://schemas.microsoft.com/office/drawing/2014/main" id="{8B118FAB-3FB7-1910-8CCB-3900AB89CB10}"/>
              </a:ext>
            </a:extLst>
          </p:cNvPr>
          <p:cNvSpPr txBox="1">
            <a:spLocks/>
          </p:cNvSpPr>
          <p:nvPr/>
        </p:nvSpPr>
        <p:spPr>
          <a:xfrm>
            <a:off x="6592470" y="6588511"/>
            <a:ext cx="1605600" cy="269489"/>
          </a:xfrm>
          <a:prstGeom prst="rect">
            <a:avLst/>
          </a:prstGeom>
        </p:spPr>
        <p:txBody>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fr-FR" sz="700" dirty="0"/>
              <a:t>ECSI – St Thomas Avril 2023</a:t>
            </a:r>
          </a:p>
        </p:txBody>
      </p:sp>
    </p:spTree>
    <p:extLst>
      <p:ext uri="{BB962C8B-B14F-4D97-AF65-F5344CB8AC3E}">
        <p14:creationId xmlns:p14="http://schemas.microsoft.com/office/powerpoint/2010/main" val="10783157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500"/>
                                        <p:tgtEl>
                                          <p:spTgt spid="6">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6">
                                            <p:txEl>
                                              <p:pRg st="1" end="1"/>
                                            </p:txEl>
                                          </p:spTgt>
                                        </p:tgtEl>
                                        <p:attrNameLst>
                                          <p:attrName>style.visibility</p:attrName>
                                        </p:attrNameLst>
                                      </p:cBhvr>
                                      <p:to>
                                        <p:strVal val="visible"/>
                                      </p:to>
                                    </p:set>
                                    <p:animEffect transition="in" filter="fade">
                                      <p:cBhvr>
                                        <p:cTn id="10" dur="500"/>
                                        <p:tgtEl>
                                          <p:spTgt spid="6">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6">
                                            <p:txEl>
                                              <p:pRg st="2" end="2"/>
                                            </p:txEl>
                                          </p:spTgt>
                                        </p:tgtEl>
                                        <p:attrNameLst>
                                          <p:attrName>style.visibility</p:attrName>
                                        </p:attrNameLst>
                                      </p:cBhvr>
                                      <p:to>
                                        <p:strVal val="visible"/>
                                      </p:to>
                                    </p:set>
                                    <p:animEffect transition="in" filter="fade">
                                      <p:cBhvr>
                                        <p:cTn id="13" dur="500"/>
                                        <p:tgtEl>
                                          <p:spTgt spid="6">
                                            <p:txEl>
                                              <p:pRg st="2" end="2"/>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6">
                                            <p:txEl>
                                              <p:pRg st="3" end="3"/>
                                            </p:txEl>
                                          </p:spTgt>
                                        </p:tgtEl>
                                        <p:attrNameLst>
                                          <p:attrName>style.visibility</p:attrName>
                                        </p:attrNameLst>
                                      </p:cBhvr>
                                      <p:to>
                                        <p:strVal val="visible"/>
                                      </p:to>
                                    </p:set>
                                    <p:animEffect transition="in" filter="fade">
                                      <p:cBhvr>
                                        <p:cTn id="16" dur="500"/>
                                        <p:tgtEl>
                                          <p:spTgt spid="6">
                                            <p:txEl>
                                              <p:pRg st="3" end="3"/>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6">
                                            <p:txEl>
                                              <p:pRg st="6" end="6"/>
                                            </p:txEl>
                                          </p:spTgt>
                                        </p:tgtEl>
                                        <p:attrNameLst>
                                          <p:attrName>style.visibility</p:attrName>
                                        </p:attrNameLst>
                                      </p:cBhvr>
                                      <p:to>
                                        <p:strVal val="visible"/>
                                      </p:to>
                                    </p:set>
                                    <p:animEffect transition="in" filter="fade">
                                      <p:cBhvr>
                                        <p:cTn id="21" dur="1000"/>
                                        <p:tgtEl>
                                          <p:spTgt spid="6">
                                            <p:txEl>
                                              <p:pRg st="6" end="6"/>
                                            </p:txEl>
                                          </p:spTgt>
                                        </p:tgtEl>
                                      </p:cBhvr>
                                    </p:animEffect>
                                    <p:anim calcmode="lin" valueType="num">
                                      <p:cBhvr>
                                        <p:cTn id="22" dur="1000" fill="hold"/>
                                        <p:tgtEl>
                                          <p:spTgt spid="6">
                                            <p:txEl>
                                              <p:pRg st="6" end="6"/>
                                            </p:txEl>
                                          </p:spTgt>
                                        </p:tgtEl>
                                        <p:attrNameLst>
                                          <p:attrName>ppt_x</p:attrName>
                                        </p:attrNameLst>
                                      </p:cBhvr>
                                      <p:tavLst>
                                        <p:tav tm="0">
                                          <p:val>
                                            <p:strVal val="#ppt_x"/>
                                          </p:val>
                                        </p:tav>
                                        <p:tav tm="100000">
                                          <p:val>
                                            <p:strVal val="#ppt_x"/>
                                          </p:val>
                                        </p:tav>
                                      </p:tavLst>
                                    </p:anim>
                                    <p:anim calcmode="lin" valueType="num">
                                      <p:cBhvr>
                                        <p:cTn id="23" dur="1000" fill="hold"/>
                                        <p:tgtEl>
                                          <p:spTgt spid="6">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nodeType="clickEffect">
                                  <p:stCondLst>
                                    <p:cond delay="0"/>
                                  </p:stCondLst>
                                  <p:childTnLst>
                                    <p:set>
                                      <p:cBhvr>
                                        <p:cTn id="27" dur="1" fill="hold">
                                          <p:stCondLst>
                                            <p:cond delay="0"/>
                                          </p:stCondLst>
                                        </p:cTn>
                                        <p:tgtEl>
                                          <p:spTgt spid="6">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pied de page 2">
            <a:extLst>
              <a:ext uri="{FF2B5EF4-FFF2-40B4-BE49-F238E27FC236}">
                <a16:creationId xmlns:a16="http://schemas.microsoft.com/office/drawing/2014/main" id="{4E4E2964-7022-6BA4-3B32-BB61D735B2F9}"/>
              </a:ext>
            </a:extLst>
          </p:cNvPr>
          <p:cNvSpPr>
            <a:spLocks noGrp="1"/>
          </p:cNvSpPr>
          <p:nvPr>
            <p:ph type="ftr" sz="quarter" idx="11"/>
          </p:nvPr>
        </p:nvSpPr>
        <p:spPr/>
        <p:txBody>
          <a:bodyPr/>
          <a:lstStyle/>
          <a:p>
            <a:r>
              <a:rPr lang="fr-FR"/>
              <a:t>NDO -  L'Injustice climatique, un exemple type, l'Amazonie - 9/12/2022</a:t>
            </a:r>
            <a:endParaRPr lang="fr-FR" dirty="0"/>
          </a:p>
        </p:txBody>
      </p:sp>
      <p:sp>
        <p:nvSpPr>
          <p:cNvPr id="4" name="Espace réservé du numéro de diapositive 3">
            <a:extLst>
              <a:ext uri="{FF2B5EF4-FFF2-40B4-BE49-F238E27FC236}">
                <a16:creationId xmlns:a16="http://schemas.microsoft.com/office/drawing/2014/main" id="{DC0D4F5C-63DC-A2EF-AE13-D32E64846BF7}"/>
              </a:ext>
            </a:extLst>
          </p:cNvPr>
          <p:cNvSpPr>
            <a:spLocks noGrp="1"/>
          </p:cNvSpPr>
          <p:nvPr>
            <p:ph type="sldNum" sz="quarter" idx="12"/>
          </p:nvPr>
        </p:nvSpPr>
        <p:spPr/>
        <p:txBody>
          <a:bodyPr/>
          <a:lstStyle/>
          <a:p>
            <a:fld id="{A499A7D5-FBE8-44D4-B972-2090F672617E}" type="slidenum">
              <a:rPr lang="fr-FR" smtClean="0"/>
              <a:t>27</a:t>
            </a:fld>
            <a:endParaRPr lang="fr-FR" dirty="0"/>
          </a:p>
        </p:txBody>
      </p:sp>
      <p:sp>
        <p:nvSpPr>
          <p:cNvPr id="5" name="Titre 1">
            <a:extLst>
              <a:ext uri="{FF2B5EF4-FFF2-40B4-BE49-F238E27FC236}">
                <a16:creationId xmlns:a16="http://schemas.microsoft.com/office/drawing/2014/main" id="{E1250AD9-47D7-62B5-BC70-FECE5499B5CC}"/>
              </a:ext>
            </a:extLst>
          </p:cNvPr>
          <p:cNvSpPr txBox="1">
            <a:spLocks/>
          </p:cNvSpPr>
          <p:nvPr/>
        </p:nvSpPr>
        <p:spPr>
          <a:xfrm>
            <a:off x="88287" y="175939"/>
            <a:ext cx="11916076" cy="657559"/>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fr-FR" sz="3600" b="1" dirty="0">
                <a:solidFill>
                  <a:schemeClr val="bg1"/>
                </a:solidFill>
                <a:latin typeface="Titillium Web" panose="00000500000000000000" pitchFamily="2" charset="0"/>
                <a:ea typeface="+mn-ea"/>
                <a:cs typeface="+mn-cs"/>
              </a:rPr>
              <a:t>5.2 Constat, l’Asie et l’Afrique en insécurité alimentaire</a:t>
            </a:r>
            <a:endParaRPr lang="fr-FR" sz="3600" dirty="0">
              <a:solidFill>
                <a:schemeClr val="bg1"/>
              </a:solidFill>
              <a:latin typeface="Titillium Web" panose="00000500000000000000" pitchFamily="2" charset="0"/>
            </a:endParaRPr>
          </a:p>
        </p:txBody>
      </p:sp>
      <p:pic>
        <p:nvPicPr>
          <p:cNvPr id="2" name="Image 1">
            <a:extLst>
              <a:ext uri="{FF2B5EF4-FFF2-40B4-BE49-F238E27FC236}">
                <a16:creationId xmlns:a16="http://schemas.microsoft.com/office/drawing/2014/main" id="{1AC83A4F-C9D5-45CB-9A8A-B372B942A0DA}"/>
              </a:ext>
            </a:extLst>
          </p:cNvPr>
          <p:cNvPicPr>
            <a:picLocks noChangeAspect="1"/>
          </p:cNvPicPr>
          <p:nvPr/>
        </p:nvPicPr>
        <p:blipFill>
          <a:blip r:embed="rId3"/>
          <a:stretch>
            <a:fillRect/>
          </a:stretch>
        </p:blipFill>
        <p:spPr>
          <a:xfrm>
            <a:off x="946018" y="934279"/>
            <a:ext cx="9896763" cy="5844208"/>
          </a:xfrm>
          <a:prstGeom prst="rect">
            <a:avLst/>
          </a:prstGeom>
        </p:spPr>
      </p:pic>
      <p:sp>
        <p:nvSpPr>
          <p:cNvPr id="7" name="ZoneTexte 6">
            <a:extLst>
              <a:ext uri="{FF2B5EF4-FFF2-40B4-BE49-F238E27FC236}">
                <a16:creationId xmlns:a16="http://schemas.microsoft.com/office/drawing/2014/main" id="{D6959E61-A88F-1317-2493-954175B6F3E5}"/>
              </a:ext>
            </a:extLst>
          </p:cNvPr>
          <p:cNvSpPr txBox="1"/>
          <p:nvPr/>
        </p:nvSpPr>
        <p:spPr>
          <a:xfrm>
            <a:off x="3657599" y="1741652"/>
            <a:ext cx="7096539" cy="830997"/>
          </a:xfrm>
          <a:prstGeom prst="rect">
            <a:avLst/>
          </a:prstGeom>
          <a:noFill/>
        </p:spPr>
        <p:txBody>
          <a:bodyPr wrap="square">
            <a:spAutoFit/>
          </a:bodyPr>
          <a:lstStyle/>
          <a:p>
            <a:pPr marL="285750" indent="-285750">
              <a:buFont typeface="Wingdings" panose="05000000000000000000" pitchFamily="2" charset="2"/>
              <a:buChar char="Ø"/>
            </a:pPr>
            <a:r>
              <a:rPr lang="fr-FR" sz="1600" b="1" dirty="0">
                <a:latin typeface="Franklin Gothic Medium Cond" panose="020B0606030402020204" pitchFamily="34" charset="0"/>
              </a:rPr>
              <a:t>Insécurité alimentaire </a:t>
            </a:r>
            <a:r>
              <a:rPr lang="fr-FR" sz="1600" dirty="0">
                <a:latin typeface="Franklin Gothic Medium Cond" panose="020B0606030402020204" pitchFamily="34" charset="0"/>
              </a:rPr>
              <a:t>: p</a:t>
            </a:r>
            <a:r>
              <a:rPr kumimoji="0" lang="fr-FR" sz="1600" i="0" u="none" strike="noStrike" kern="1200" cap="none" spc="0" normalizeH="0" baseline="0" noProof="0" dirty="0">
                <a:ln>
                  <a:noFill/>
                </a:ln>
                <a:effectLst/>
                <a:uLnTx/>
                <a:uFillTx/>
                <a:latin typeface="Franklin Gothic Medium Cond" panose="020B0606030402020204" pitchFamily="34" charset="0"/>
              </a:rPr>
              <a:t>as </a:t>
            </a:r>
            <a:r>
              <a:rPr lang="fr-FR" sz="1600" dirty="0">
                <a:latin typeface="Franklin Gothic Medium Cond" panose="020B0606030402020204" pitchFamily="34" charset="0"/>
              </a:rPr>
              <a:t>d’</a:t>
            </a:r>
            <a:r>
              <a:rPr kumimoji="0" lang="fr-FR" sz="1600" i="0" u="none" strike="noStrike" kern="1200" cap="none" spc="0" normalizeH="0" baseline="0" noProof="0" dirty="0">
                <a:ln>
                  <a:noFill/>
                </a:ln>
                <a:effectLst/>
                <a:uLnTx/>
                <a:uFillTx/>
                <a:latin typeface="Franklin Gothic Medium Cond" panose="020B0606030402020204" pitchFamily="34" charset="0"/>
              </a:rPr>
              <a:t>accès régulier à suffisamment d’aliments sains et nutritifs </a:t>
            </a:r>
            <a:r>
              <a:rPr kumimoji="0" lang="fr-FR" sz="1600" b="0" i="0" u="none" strike="noStrike" kern="1200" cap="none" spc="0" normalizeH="0" baseline="0" noProof="0" dirty="0">
                <a:ln>
                  <a:noFill/>
                </a:ln>
                <a:effectLst/>
                <a:uLnTx/>
                <a:uFillTx/>
                <a:latin typeface="Franklin Gothic Medium Cond" panose="020B0606030402020204" pitchFamily="34" charset="0"/>
              </a:rPr>
              <a:t>pour une croissance et un développement normaux, une vie active et saine (dû à l’indisponibilité de nourriture ou au manque de ressources). </a:t>
            </a:r>
            <a:endParaRPr lang="fr-FR" sz="1600" dirty="0">
              <a:latin typeface="Franklin Gothic Medium Cond" panose="020B0606030402020204" pitchFamily="34" charset="0"/>
            </a:endParaRPr>
          </a:p>
        </p:txBody>
      </p:sp>
      <p:sp>
        <p:nvSpPr>
          <p:cNvPr id="6" name="ZoneTexte 5">
            <a:extLst>
              <a:ext uri="{FF2B5EF4-FFF2-40B4-BE49-F238E27FC236}">
                <a16:creationId xmlns:a16="http://schemas.microsoft.com/office/drawing/2014/main" id="{350CDDDE-4D21-B8CA-B065-D2F891FF4631}"/>
              </a:ext>
            </a:extLst>
          </p:cNvPr>
          <p:cNvSpPr txBox="1"/>
          <p:nvPr/>
        </p:nvSpPr>
        <p:spPr>
          <a:xfrm>
            <a:off x="1005839" y="2599509"/>
            <a:ext cx="9771018" cy="2978331"/>
          </a:xfrm>
          <a:prstGeom prst="rect">
            <a:avLst/>
          </a:prstGeom>
          <a:solidFill>
            <a:schemeClr val="bg1">
              <a:lumMod val="95000"/>
            </a:schemeClr>
          </a:solidFill>
        </p:spPr>
        <p:txBody>
          <a:bodyPr wrap="square" rtlCol="0">
            <a:spAutoFit/>
          </a:bodyPr>
          <a:lstStyle/>
          <a:p>
            <a:endParaRPr lang="fr-FR" dirty="0"/>
          </a:p>
        </p:txBody>
      </p:sp>
    </p:spTree>
    <p:extLst>
      <p:ext uri="{BB962C8B-B14F-4D97-AF65-F5344CB8AC3E}">
        <p14:creationId xmlns:p14="http://schemas.microsoft.com/office/powerpoint/2010/main" val="168537925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pied de page 2">
            <a:extLst>
              <a:ext uri="{FF2B5EF4-FFF2-40B4-BE49-F238E27FC236}">
                <a16:creationId xmlns:a16="http://schemas.microsoft.com/office/drawing/2014/main" id="{4E4E2964-7022-6BA4-3B32-BB61D735B2F9}"/>
              </a:ext>
            </a:extLst>
          </p:cNvPr>
          <p:cNvSpPr>
            <a:spLocks noGrp="1"/>
          </p:cNvSpPr>
          <p:nvPr>
            <p:ph type="ftr" sz="quarter" idx="11"/>
          </p:nvPr>
        </p:nvSpPr>
        <p:spPr/>
        <p:txBody>
          <a:bodyPr/>
          <a:lstStyle/>
          <a:p>
            <a:r>
              <a:rPr lang="fr-FR"/>
              <a:t>NDO -  L'Injustice climatique, un exemple type, l'Amazonie - 9/12/2022</a:t>
            </a:r>
            <a:endParaRPr lang="fr-FR" dirty="0"/>
          </a:p>
        </p:txBody>
      </p:sp>
      <p:sp>
        <p:nvSpPr>
          <p:cNvPr id="4" name="Espace réservé du numéro de diapositive 3">
            <a:extLst>
              <a:ext uri="{FF2B5EF4-FFF2-40B4-BE49-F238E27FC236}">
                <a16:creationId xmlns:a16="http://schemas.microsoft.com/office/drawing/2014/main" id="{DC0D4F5C-63DC-A2EF-AE13-D32E64846BF7}"/>
              </a:ext>
            </a:extLst>
          </p:cNvPr>
          <p:cNvSpPr>
            <a:spLocks noGrp="1"/>
          </p:cNvSpPr>
          <p:nvPr>
            <p:ph type="sldNum" sz="quarter" idx="12"/>
          </p:nvPr>
        </p:nvSpPr>
        <p:spPr/>
        <p:txBody>
          <a:bodyPr/>
          <a:lstStyle/>
          <a:p>
            <a:fld id="{A499A7D5-FBE8-44D4-B972-2090F672617E}" type="slidenum">
              <a:rPr lang="fr-FR" smtClean="0"/>
              <a:t>28</a:t>
            </a:fld>
            <a:endParaRPr lang="fr-FR" dirty="0"/>
          </a:p>
        </p:txBody>
      </p:sp>
      <p:sp>
        <p:nvSpPr>
          <p:cNvPr id="5" name="Titre 1">
            <a:extLst>
              <a:ext uri="{FF2B5EF4-FFF2-40B4-BE49-F238E27FC236}">
                <a16:creationId xmlns:a16="http://schemas.microsoft.com/office/drawing/2014/main" id="{E1250AD9-47D7-62B5-BC70-FECE5499B5CC}"/>
              </a:ext>
            </a:extLst>
          </p:cNvPr>
          <p:cNvSpPr txBox="1">
            <a:spLocks/>
          </p:cNvSpPr>
          <p:nvPr/>
        </p:nvSpPr>
        <p:spPr>
          <a:xfrm>
            <a:off x="77776" y="112876"/>
            <a:ext cx="11916076" cy="657559"/>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fr-FR" sz="3600" b="1" dirty="0">
                <a:solidFill>
                  <a:schemeClr val="bg1"/>
                </a:solidFill>
                <a:latin typeface="Titillium Web" panose="00000500000000000000" pitchFamily="2" charset="0"/>
                <a:ea typeface="+mn-ea"/>
                <a:cs typeface="+mn-cs"/>
              </a:rPr>
              <a:t>5.2 Constat, l’Asie et l’Afrique en insécurité alimentaire</a:t>
            </a:r>
            <a:endParaRPr lang="fr-FR" sz="3600" dirty="0">
              <a:solidFill>
                <a:schemeClr val="bg1"/>
              </a:solidFill>
              <a:latin typeface="Titillium Web" panose="00000500000000000000" pitchFamily="2" charset="0"/>
            </a:endParaRPr>
          </a:p>
        </p:txBody>
      </p:sp>
      <p:pic>
        <p:nvPicPr>
          <p:cNvPr id="2" name="Image 1">
            <a:extLst>
              <a:ext uri="{FF2B5EF4-FFF2-40B4-BE49-F238E27FC236}">
                <a16:creationId xmlns:a16="http://schemas.microsoft.com/office/drawing/2014/main" id="{1AC83A4F-C9D5-45CB-9A8A-B372B942A0DA}"/>
              </a:ext>
            </a:extLst>
          </p:cNvPr>
          <p:cNvPicPr>
            <a:picLocks noChangeAspect="1"/>
          </p:cNvPicPr>
          <p:nvPr/>
        </p:nvPicPr>
        <p:blipFill>
          <a:blip r:embed="rId3"/>
          <a:stretch>
            <a:fillRect/>
          </a:stretch>
        </p:blipFill>
        <p:spPr>
          <a:xfrm>
            <a:off x="1024395" y="855902"/>
            <a:ext cx="9896763" cy="5844208"/>
          </a:xfrm>
          <a:prstGeom prst="rect">
            <a:avLst/>
          </a:prstGeom>
        </p:spPr>
      </p:pic>
      <p:sp>
        <p:nvSpPr>
          <p:cNvPr id="7" name="ZoneTexte 6">
            <a:extLst>
              <a:ext uri="{FF2B5EF4-FFF2-40B4-BE49-F238E27FC236}">
                <a16:creationId xmlns:a16="http://schemas.microsoft.com/office/drawing/2014/main" id="{D6959E61-A88F-1317-2493-954175B6F3E5}"/>
              </a:ext>
            </a:extLst>
          </p:cNvPr>
          <p:cNvSpPr txBox="1"/>
          <p:nvPr/>
        </p:nvSpPr>
        <p:spPr>
          <a:xfrm>
            <a:off x="3657599" y="1741652"/>
            <a:ext cx="7096539" cy="830997"/>
          </a:xfrm>
          <a:prstGeom prst="rect">
            <a:avLst/>
          </a:prstGeom>
          <a:noFill/>
        </p:spPr>
        <p:txBody>
          <a:bodyPr wrap="square">
            <a:spAutoFit/>
          </a:bodyPr>
          <a:lstStyle/>
          <a:p>
            <a:pPr marL="285750" indent="-285750">
              <a:buFont typeface="Wingdings" panose="05000000000000000000" pitchFamily="2" charset="2"/>
              <a:buChar char="Ø"/>
            </a:pPr>
            <a:r>
              <a:rPr lang="fr-FR" sz="1600" b="1" dirty="0">
                <a:latin typeface="Franklin Gothic Medium Cond" panose="020B0606030402020204" pitchFamily="34" charset="0"/>
              </a:rPr>
              <a:t>Insécurité alimentaire </a:t>
            </a:r>
            <a:r>
              <a:rPr lang="fr-FR" sz="1600" dirty="0">
                <a:latin typeface="Franklin Gothic Medium Cond" panose="020B0606030402020204" pitchFamily="34" charset="0"/>
              </a:rPr>
              <a:t>: p</a:t>
            </a:r>
            <a:r>
              <a:rPr kumimoji="0" lang="fr-FR" sz="1600" i="0" u="none" strike="noStrike" kern="1200" cap="none" spc="0" normalizeH="0" baseline="0" noProof="0" dirty="0">
                <a:ln>
                  <a:noFill/>
                </a:ln>
                <a:effectLst/>
                <a:uLnTx/>
                <a:uFillTx/>
                <a:latin typeface="Franklin Gothic Medium Cond" panose="020B0606030402020204" pitchFamily="34" charset="0"/>
              </a:rPr>
              <a:t>as </a:t>
            </a:r>
            <a:r>
              <a:rPr lang="fr-FR" sz="1600" dirty="0">
                <a:latin typeface="Franklin Gothic Medium Cond" panose="020B0606030402020204" pitchFamily="34" charset="0"/>
              </a:rPr>
              <a:t>d’</a:t>
            </a:r>
            <a:r>
              <a:rPr kumimoji="0" lang="fr-FR" sz="1600" i="0" u="none" strike="noStrike" kern="1200" cap="none" spc="0" normalizeH="0" baseline="0" noProof="0" dirty="0">
                <a:ln>
                  <a:noFill/>
                </a:ln>
                <a:effectLst/>
                <a:uLnTx/>
                <a:uFillTx/>
                <a:latin typeface="Franklin Gothic Medium Cond" panose="020B0606030402020204" pitchFamily="34" charset="0"/>
              </a:rPr>
              <a:t>accès régulier à suffisamment d’aliments sains et nutritifs </a:t>
            </a:r>
            <a:r>
              <a:rPr kumimoji="0" lang="fr-FR" sz="1600" b="0" i="0" u="none" strike="noStrike" kern="1200" cap="none" spc="0" normalizeH="0" baseline="0" noProof="0" dirty="0">
                <a:ln>
                  <a:noFill/>
                </a:ln>
                <a:effectLst/>
                <a:uLnTx/>
                <a:uFillTx/>
                <a:latin typeface="Franklin Gothic Medium Cond" panose="020B0606030402020204" pitchFamily="34" charset="0"/>
              </a:rPr>
              <a:t>pour une croissance et un développement normaux, une vie active et saine (dû à l’indisponibilité de nourriture ou au manque de ressources). </a:t>
            </a:r>
            <a:endParaRPr lang="fr-FR" sz="1600" dirty="0">
              <a:latin typeface="Franklin Gothic Medium Cond" panose="020B0606030402020204" pitchFamily="34" charset="0"/>
            </a:endParaRPr>
          </a:p>
        </p:txBody>
      </p:sp>
      <p:sp>
        <p:nvSpPr>
          <p:cNvPr id="6" name="ZoneTexte 5">
            <a:extLst>
              <a:ext uri="{FF2B5EF4-FFF2-40B4-BE49-F238E27FC236}">
                <a16:creationId xmlns:a16="http://schemas.microsoft.com/office/drawing/2014/main" id="{C98AFFA4-BF10-64F1-6344-56547CAEEBD9}"/>
              </a:ext>
            </a:extLst>
          </p:cNvPr>
          <p:cNvSpPr txBox="1"/>
          <p:nvPr/>
        </p:nvSpPr>
        <p:spPr>
          <a:xfrm>
            <a:off x="1005839" y="2599509"/>
            <a:ext cx="3487784" cy="2978331"/>
          </a:xfrm>
          <a:prstGeom prst="rect">
            <a:avLst/>
          </a:prstGeom>
          <a:solidFill>
            <a:schemeClr val="bg1">
              <a:lumMod val="95000"/>
            </a:schemeClr>
          </a:solidFill>
        </p:spPr>
        <p:txBody>
          <a:bodyPr wrap="square" rtlCol="0">
            <a:spAutoFit/>
          </a:bodyPr>
          <a:lstStyle/>
          <a:p>
            <a:endParaRPr lang="fr-FR" dirty="0"/>
          </a:p>
        </p:txBody>
      </p:sp>
      <p:sp>
        <p:nvSpPr>
          <p:cNvPr id="8" name="ZoneTexte 7">
            <a:extLst>
              <a:ext uri="{FF2B5EF4-FFF2-40B4-BE49-F238E27FC236}">
                <a16:creationId xmlns:a16="http://schemas.microsoft.com/office/drawing/2014/main" id="{C72140EE-DEFC-07A7-AA39-FE74E850BB23}"/>
              </a:ext>
            </a:extLst>
          </p:cNvPr>
          <p:cNvSpPr txBox="1"/>
          <p:nvPr/>
        </p:nvSpPr>
        <p:spPr>
          <a:xfrm>
            <a:off x="6579323" y="2555966"/>
            <a:ext cx="3870961" cy="2978331"/>
          </a:xfrm>
          <a:prstGeom prst="rect">
            <a:avLst/>
          </a:prstGeom>
          <a:solidFill>
            <a:schemeClr val="bg1">
              <a:lumMod val="95000"/>
            </a:schemeClr>
          </a:solidFill>
        </p:spPr>
        <p:txBody>
          <a:bodyPr wrap="square" rtlCol="0">
            <a:spAutoFit/>
          </a:bodyPr>
          <a:lstStyle/>
          <a:p>
            <a:endParaRPr lang="fr-FR" dirty="0"/>
          </a:p>
        </p:txBody>
      </p:sp>
    </p:spTree>
    <p:extLst>
      <p:ext uri="{BB962C8B-B14F-4D97-AF65-F5344CB8AC3E}">
        <p14:creationId xmlns:p14="http://schemas.microsoft.com/office/powerpoint/2010/main" val="353341530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pied de page 2">
            <a:extLst>
              <a:ext uri="{FF2B5EF4-FFF2-40B4-BE49-F238E27FC236}">
                <a16:creationId xmlns:a16="http://schemas.microsoft.com/office/drawing/2014/main" id="{4E4E2964-7022-6BA4-3B32-BB61D735B2F9}"/>
              </a:ext>
            </a:extLst>
          </p:cNvPr>
          <p:cNvSpPr>
            <a:spLocks noGrp="1"/>
          </p:cNvSpPr>
          <p:nvPr>
            <p:ph type="ftr" sz="quarter" idx="11"/>
          </p:nvPr>
        </p:nvSpPr>
        <p:spPr/>
        <p:txBody>
          <a:bodyPr/>
          <a:lstStyle/>
          <a:p>
            <a:r>
              <a:rPr lang="fr-FR"/>
              <a:t>NDO -  L'Injustice climatique, un exemple type, l'Amazonie - 9/12/2022</a:t>
            </a:r>
            <a:endParaRPr lang="fr-FR" dirty="0"/>
          </a:p>
        </p:txBody>
      </p:sp>
      <p:sp>
        <p:nvSpPr>
          <p:cNvPr id="4" name="Espace réservé du numéro de diapositive 3">
            <a:extLst>
              <a:ext uri="{FF2B5EF4-FFF2-40B4-BE49-F238E27FC236}">
                <a16:creationId xmlns:a16="http://schemas.microsoft.com/office/drawing/2014/main" id="{DC0D4F5C-63DC-A2EF-AE13-D32E64846BF7}"/>
              </a:ext>
            </a:extLst>
          </p:cNvPr>
          <p:cNvSpPr>
            <a:spLocks noGrp="1"/>
          </p:cNvSpPr>
          <p:nvPr>
            <p:ph type="sldNum" sz="quarter" idx="12"/>
          </p:nvPr>
        </p:nvSpPr>
        <p:spPr/>
        <p:txBody>
          <a:bodyPr/>
          <a:lstStyle/>
          <a:p>
            <a:fld id="{A499A7D5-FBE8-44D4-B972-2090F672617E}" type="slidenum">
              <a:rPr lang="fr-FR" smtClean="0"/>
              <a:t>29</a:t>
            </a:fld>
            <a:endParaRPr lang="fr-FR" dirty="0"/>
          </a:p>
        </p:txBody>
      </p:sp>
      <p:sp>
        <p:nvSpPr>
          <p:cNvPr id="5" name="Titre 1">
            <a:extLst>
              <a:ext uri="{FF2B5EF4-FFF2-40B4-BE49-F238E27FC236}">
                <a16:creationId xmlns:a16="http://schemas.microsoft.com/office/drawing/2014/main" id="{E1250AD9-47D7-62B5-BC70-FECE5499B5CC}"/>
              </a:ext>
            </a:extLst>
          </p:cNvPr>
          <p:cNvSpPr txBox="1">
            <a:spLocks/>
          </p:cNvSpPr>
          <p:nvPr/>
        </p:nvSpPr>
        <p:spPr>
          <a:xfrm>
            <a:off x="119818" y="144407"/>
            <a:ext cx="11916076" cy="657559"/>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fr-FR" sz="3600" b="1" dirty="0">
                <a:solidFill>
                  <a:schemeClr val="bg1"/>
                </a:solidFill>
                <a:latin typeface="Titillium Web" panose="00000500000000000000" pitchFamily="2" charset="0"/>
                <a:ea typeface="+mn-ea"/>
                <a:cs typeface="+mn-cs"/>
              </a:rPr>
              <a:t>5.2 Constat, l’Asie et l’Afrique en insécurité alimentaire</a:t>
            </a:r>
            <a:endParaRPr lang="fr-FR" sz="3600" dirty="0">
              <a:solidFill>
                <a:schemeClr val="bg1"/>
              </a:solidFill>
              <a:latin typeface="Titillium Web" panose="00000500000000000000" pitchFamily="2" charset="0"/>
            </a:endParaRPr>
          </a:p>
        </p:txBody>
      </p:sp>
      <p:pic>
        <p:nvPicPr>
          <p:cNvPr id="2" name="Image 1">
            <a:extLst>
              <a:ext uri="{FF2B5EF4-FFF2-40B4-BE49-F238E27FC236}">
                <a16:creationId xmlns:a16="http://schemas.microsoft.com/office/drawing/2014/main" id="{1AC83A4F-C9D5-45CB-9A8A-B372B942A0DA}"/>
              </a:ext>
            </a:extLst>
          </p:cNvPr>
          <p:cNvPicPr>
            <a:picLocks noChangeAspect="1"/>
          </p:cNvPicPr>
          <p:nvPr/>
        </p:nvPicPr>
        <p:blipFill>
          <a:blip r:embed="rId3"/>
          <a:stretch>
            <a:fillRect/>
          </a:stretch>
        </p:blipFill>
        <p:spPr>
          <a:xfrm>
            <a:off x="1024395" y="855902"/>
            <a:ext cx="9896763" cy="5844208"/>
          </a:xfrm>
          <a:prstGeom prst="rect">
            <a:avLst/>
          </a:prstGeom>
        </p:spPr>
      </p:pic>
      <p:sp>
        <p:nvSpPr>
          <p:cNvPr id="7" name="ZoneTexte 6">
            <a:extLst>
              <a:ext uri="{FF2B5EF4-FFF2-40B4-BE49-F238E27FC236}">
                <a16:creationId xmlns:a16="http://schemas.microsoft.com/office/drawing/2014/main" id="{D6959E61-A88F-1317-2493-954175B6F3E5}"/>
              </a:ext>
            </a:extLst>
          </p:cNvPr>
          <p:cNvSpPr txBox="1"/>
          <p:nvPr/>
        </p:nvSpPr>
        <p:spPr>
          <a:xfrm>
            <a:off x="3657599" y="1741652"/>
            <a:ext cx="7096539" cy="830997"/>
          </a:xfrm>
          <a:prstGeom prst="rect">
            <a:avLst/>
          </a:prstGeom>
          <a:noFill/>
        </p:spPr>
        <p:txBody>
          <a:bodyPr wrap="square">
            <a:spAutoFit/>
          </a:bodyPr>
          <a:lstStyle/>
          <a:p>
            <a:pPr marL="285750" indent="-285750">
              <a:buFont typeface="Wingdings" panose="05000000000000000000" pitchFamily="2" charset="2"/>
              <a:buChar char="Ø"/>
            </a:pPr>
            <a:r>
              <a:rPr lang="fr-FR" sz="1600" b="1" dirty="0">
                <a:latin typeface="Franklin Gothic Medium Cond" panose="020B0606030402020204" pitchFamily="34" charset="0"/>
              </a:rPr>
              <a:t>Insécurité alimentaire </a:t>
            </a:r>
            <a:r>
              <a:rPr lang="fr-FR" sz="1600" dirty="0">
                <a:latin typeface="Franklin Gothic Medium Cond" panose="020B0606030402020204" pitchFamily="34" charset="0"/>
              </a:rPr>
              <a:t>: p</a:t>
            </a:r>
            <a:r>
              <a:rPr kumimoji="0" lang="fr-FR" sz="1600" i="0" u="none" strike="noStrike" kern="1200" cap="none" spc="0" normalizeH="0" baseline="0" noProof="0" dirty="0">
                <a:ln>
                  <a:noFill/>
                </a:ln>
                <a:effectLst/>
                <a:uLnTx/>
                <a:uFillTx/>
                <a:latin typeface="Franklin Gothic Medium Cond" panose="020B0606030402020204" pitchFamily="34" charset="0"/>
              </a:rPr>
              <a:t>as </a:t>
            </a:r>
            <a:r>
              <a:rPr lang="fr-FR" sz="1600" dirty="0">
                <a:latin typeface="Franklin Gothic Medium Cond" panose="020B0606030402020204" pitchFamily="34" charset="0"/>
              </a:rPr>
              <a:t>d’</a:t>
            </a:r>
            <a:r>
              <a:rPr kumimoji="0" lang="fr-FR" sz="1600" i="0" u="none" strike="noStrike" kern="1200" cap="none" spc="0" normalizeH="0" baseline="0" noProof="0" dirty="0">
                <a:ln>
                  <a:noFill/>
                </a:ln>
                <a:effectLst/>
                <a:uLnTx/>
                <a:uFillTx/>
                <a:latin typeface="Franklin Gothic Medium Cond" panose="020B0606030402020204" pitchFamily="34" charset="0"/>
              </a:rPr>
              <a:t>accès régulier à suffisamment d’aliments sains et nutritifs </a:t>
            </a:r>
            <a:r>
              <a:rPr kumimoji="0" lang="fr-FR" sz="1600" b="0" i="0" u="none" strike="noStrike" kern="1200" cap="none" spc="0" normalizeH="0" baseline="0" noProof="0" dirty="0">
                <a:ln>
                  <a:noFill/>
                </a:ln>
                <a:effectLst/>
                <a:uLnTx/>
                <a:uFillTx/>
                <a:latin typeface="Franklin Gothic Medium Cond" panose="020B0606030402020204" pitchFamily="34" charset="0"/>
              </a:rPr>
              <a:t>pour une croissance et un développement normaux, une vie active et saine (dû à l’indisponibilité de nourriture ou au manque de ressources). </a:t>
            </a:r>
            <a:endParaRPr lang="fr-FR" sz="1600" dirty="0">
              <a:latin typeface="Franklin Gothic Medium Cond" panose="020B0606030402020204" pitchFamily="34" charset="0"/>
            </a:endParaRPr>
          </a:p>
        </p:txBody>
      </p:sp>
      <p:sp>
        <p:nvSpPr>
          <p:cNvPr id="6" name="ZoneTexte 5">
            <a:extLst>
              <a:ext uri="{FF2B5EF4-FFF2-40B4-BE49-F238E27FC236}">
                <a16:creationId xmlns:a16="http://schemas.microsoft.com/office/drawing/2014/main" id="{C98AFFA4-BF10-64F1-6344-56547CAEEBD9}"/>
              </a:ext>
            </a:extLst>
          </p:cNvPr>
          <p:cNvSpPr txBox="1"/>
          <p:nvPr/>
        </p:nvSpPr>
        <p:spPr>
          <a:xfrm>
            <a:off x="1005839" y="2599509"/>
            <a:ext cx="3487784" cy="2978331"/>
          </a:xfrm>
          <a:prstGeom prst="rect">
            <a:avLst/>
          </a:prstGeom>
          <a:solidFill>
            <a:schemeClr val="bg1">
              <a:lumMod val="95000"/>
            </a:schemeClr>
          </a:solidFill>
        </p:spPr>
        <p:txBody>
          <a:bodyPr wrap="square" rtlCol="0">
            <a:spAutoFit/>
          </a:bodyPr>
          <a:lstStyle/>
          <a:p>
            <a:endParaRPr lang="fr-FR" dirty="0"/>
          </a:p>
        </p:txBody>
      </p:sp>
      <p:sp>
        <p:nvSpPr>
          <p:cNvPr id="8" name="ZoneTexte 7">
            <a:extLst>
              <a:ext uri="{FF2B5EF4-FFF2-40B4-BE49-F238E27FC236}">
                <a16:creationId xmlns:a16="http://schemas.microsoft.com/office/drawing/2014/main" id="{C72140EE-DEFC-07A7-AA39-FE74E850BB23}"/>
              </a:ext>
            </a:extLst>
          </p:cNvPr>
          <p:cNvSpPr txBox="1"/>
          <p:nvPr/>
        </p:nvSpPr>
        <p:spPr>
          <a:xfrm>
            <a:off x="8072846" y="2555966"/>
            <a:ext cx="2377438" cy="2978331"/>
          </a:xfrm>
          <a:prstGeom prst="rect">
            <a:avLst/>
          </a:prstGeom>
          <a:solidFill>
            <a:schemeClr val="bg1">
              <a:lumMod val="95000"/>
            </a:schemeClr>
          </a:solidFill>
        </p:spPr>
        <p:txBody>
          <a:bodyPr wrap="square" rtlCol="0">
            <a:spAutoFit/>
          </a:bodyPr>
          <a:lstStyle/>
          <a:p>
            <a:endParaRPr lang="fr-FR" dirty="0"/>
          </a:p>
        </p:txBody>
      </p:sp>
    </p:spTree>
    <p:extLst>
      <p:ext uri="{BB962C8B-B14F-4D97-AF65-F5344CB8AC3E}">
        <p14:creationId xmlns:p14="http://schemas.microsoft.com/office/powerpoint/2010/main" val="306424540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numéro de diapositive 4">
            <a:extLst>
              <a:ext uri="{FF2B5EF4-FFF2-40B4-BE49-F238E27FC236}">
                <a16:creationId xmlns:a16="http://schemas.microsoft.com/office/drawing/2014/main" id="{9357541B-2601-B48A-16D1-6661B512301B}"/>
              </a:ext>
            </a:extLst>
          </p:cNvPr>
          <p:cNvSpPr>
            <a:spLocks noGrp="1"/>
          </p:cNvSpPr>
          <p:nvPr>
            <p:ph type="sldNum" sz="quarter" idx="22"/>
          </p:nvPr>
        </p:nvSpPr>
        <p:spPr/>
        <p:txBody>
          <a:bodyPr/>
          <a:lstStyle/>
          <a:p>
            <a:pPr>
              <a:defRPr/>
            </a:pPr>
            <a:fld id="{D9860D7D-0786-4BF8-9422-F966261841F2}" type="slidenum">
              <a:rPr lang="fr-FR" altLang="fr-FR" smtClean="0"/>
              <a:pPr>
                <a:defRPr/>
              </a:pPr>
              <a:t>3</a:t>
            </a:fld>
            <a:endParaRPr lang="fr-FR" altLang="fr-FR"/>
          </a:p>
        </p:txBody>
      </p:sp>
      <p:sp>
        <p:nvSpPr>
          <p:cNvPr id="7" name="Rectangle : coins arrondis 6">
            <a:extLst>
              <a:ext uri="{FF2B5EF4-FFF2-40B4-BE49-F238E27FC236}">
                <a16:creationId xmlns:a16="http://schemas.microsoft.com/office/drawing/2014/main" id="{A80F1C77-D2D9-4683-7673-B73972DE860D}"/>
              </a:ext>
            </a:extLst>
          </p:cNvPr>
          <p:cNvSpPr/>
          <p:nvPr/>
        </p:nvSpPr>
        <p:spPr>
          <a:xfrm>
            <a:off x="637994" y="4963554"/>
            <a:ext cx="1656184" cy="914400"/>
          </a:xfrm>
          <a:prstGeom prst="roundRect">
            <a:avLst/>
          </a:prstGeom>
          <a:ln>
            <a:solidFill>
              <a:schemeClr val="bg1"/>
            </a:solidFill>
          </a:ln>
        </p:spPr>
        <p:style>
          <a:lnRef idx="1">
            <a:schemeClr val="accent4"/>
          </a:lnRef>
          <a:fillRef idx="2">
            <a:schemeClr val="accent4"/>
          </a:fillRef>
          <a:effectRef idx="1">
            <a:schemeClr val="accent4"/>
          </a:effectRef>
          <a:fontRef idx="minor">
            <a:schemeClr val="dk1"/>
          </a:fontRef>
        </p:style>
        <p:txBody>
          <a:bodyPr rtlCol="0" anchor="ctr"/>
          <a:lstStyle/>
          <a:p>
            <a:pPr algn="ctr"/>
            <a:r>
              <a:rPr lang="fr-FR" sz="1400" dirty="0"/>
              <a:t>ONG</a:t>
            </a:r>
          </a:p>
          <a:p>
            <a:pPr algn="ctr"/>
            <a:r>
              <a:rPr lang="fr-FR" sz="1400" dirty="0"/>
              <a:t>Solidarité Internationale</a:t>
            </a:r>
            <a:endParaRPr lang="fr-CA" sz="1400" dirty="0"/>
          </a:p>
        </p:txBody>
      </p:sp>
      <p:sp>
        <p:nvSpPr>
          <p:cNvPr id="16" name="Espace réservé du texte 1">
            <a:extLst>
              <a:ext uri="{FF2B5EF4-FFF2-40B4-BE49-F238E27FC236}">
                <a16:creationId xmlns:a16="http://schemas.microsoft.com/office/drawing/2014/main" id="{2D40F9FF-EC47-6070-FDCC-178B98093973}"/>
              </a:ext>
            </a:extLst>
          </p:cNvPr>
          <p:cNvSpPr txBox="1">
            <a:spLocks/>
          </p:cNvSpPr>
          <p:nvPr/>
        </p:nvSpPr>
        <p:spPr>
          <a:xfrm>
            <a:off x="525970" y="333632"/>
            <a:ext cx="11102150" cy="616721"/>
          </a:xfrm>
        </p:spPr>
        <p:txBody>
          <a:bodyPr anchor="b"/>
          <a:lstStyle>
            <a:lvl1pPr marL="0" indent="0" algn="l" defTabSz="914400" rtl="0" eaLnBrk="1" latinLnBrk="0" hangingPunct="1">
              <a:lnSpc>
                <a:spcPts val="3220"/>
              </a:lnSpc>
              <a:spcBef>
                <a:spcPts val="1000"/>
              </a:spcBef>
              <a:buFontTx/>
              <a:buNone/>
              <a:defRPr sz="3600" b="1" i="0" kern="1200">
                <a:solidFill>
                  <a:srgbClr val="80589C"/>
                </a:solidFill>
                <a:latin typeface="Titillium Web"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fr-FR" dirty="0">
                <a:solidFill>
                  <a:schemeClr val="bg1"/>
                </a:solidFill>
              </a:rPr>
              <a:t>1.1 LE POSITIONNEMENT DU CCFD DANS LES ONG </a:t>
            </a:r>
          </a:p>
        </p:txBody>
      </p:sp>
      <p:sp>
        <p:nvSpPr>
          <p:cNvPr id="17" name="Espace réservé du pied de page 3">
            <a:extLst>
              <a:ext uri="{FF2B5EF4-FFF2-40B4-BE49-F238E27FC236}">
                <a16:creationId xmlns:a16="http://schemas.microsoft.com/office/drawing/2014/main" id="{3522F925-E078-4BC5-869B-74852DBC5457}"/>
              </a:ext>
            </a:extLst>
          </p:cNvPr>
          <p:cNvSpPr txBox="1">
            <a:spLocks/>
          </p:cNvSpPr>
          <p:nvPr/>
        </p:nvSpPr>
        <p:spPr>
          <a:xfrm>
            <a:off x="6592470" y="6588511"/>
            <a:ext cx="1605600" cy="269489"/>
          </a:xfrm>
          <a:prstGeom prst="rect">
            <a:avLst/>
          </a:prstGeom>
        </p:spPr>
        <p:txBody>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fr-FR" sz="700" dirty="0"/>
              <a:t>ECSI – St Thomas Avril 2023</a:t>
            </a:r>
          </a:p>
        </p:txBody>
      </p:sp>
      <p:sp>
        <p:nvSpPr>
          <p:cNvPr id="2" name="ZoneTexte 1">
            <a:extLst>
              <a:ext uri="{FF2B5EF4-FFF2-40B4-BE49-F238E27FC236}">
                <a16:creationId xmlns:a16="http://schemas.microsoft.com/office/drawing/2014/main" id="{56E4665D-5400-7CA8-63FB-5B9CA3A8F1C6}"/>
              </a:ext>
            </a:extLst>
          </p:cNvPr>
          <p:cNvSpPr txBox="1"/>
          <p:nvPr/>
        </p:nvSpPr>
        <p:spPr>
          <a:xfrm>
            <a:off x="198120" y="1066800"/>
            <a:ext cx="11871960" cy="5555367"/>
          </a:xfrm>
          <a:prstGeom prst="rect">
            <a:avLst/>
          </a:prstGeom>
          <a:noFill/>
        </p:spPr>
        <p:txBody>
          <a:bodyPr wrap="square" rtlCol="0">
            <a:spAutoFit/>
          </a:bodyPr>
          <a:lstStyle/>
          <a:p>
            <a:r>
              <a:rPr lang="fr-FR" sz="4000" dirty="0">
                <a:solidFill>
                  <a:schemeClr val="bg1"/>
                </a:solidFill>
              </a:rPr>
              <a:t>Une Organisation Non Gouvernementale, c’est :</a:t>
            </a:r>
          </a:p>
          <a:p>
            <a:pPr marL="571500" indent="-571500">
              <a:spcAft>
                <a:spcPts val="1800"/>
              </a:spcAft>
              <a:buFont typeface="Arial" panose="020B0604020202020204" pitchFamily="34" charset="0"/>
              <a:buChar char="•"/>
            </a:pPr>
            <a:r>
              <a:rPr lang="fr-FR" sz="4000" dirty="0">
                <a:solidFill>
                  <a:schemeClr val="bg1"/>
                </a:solidFill>
              </a:rPr>
              <a:t>Une personne morale (avec des statuts)</a:t>
            </a:r>
          </a:p>
          <a:p>
            <a:pPr marL="571500" indent="-571500">
              <a:spcAft>
                <a:spcPts val="1800"/>
              </a:spcAft>
              <a:buFont typeface="Arial" panose="020B0604020202020204" pitchFamily="34" charset="0"/>
              <a:buChar char="•"/>
            </a:pPr>
            <a:r>
              <a:rPr lang="fr-FR" sz="4000" dirty="0">
                <a:solidFill>
                  <a:schemeClr val="bg1"/>
                </a:solidFill>
              </a:rPr>
              <a:t>Indépendante financièrement des états, entreprises</a:t>
            </a:r>
          </a:p>
          <a:p>
            <a:pPr marL="571500" indent="-571500">
              <a:spcAft>
                <a:spcPts val="1800"/>
              </a:spcAft>
              <a:buFont typeface="Arial" panose="020B0604020202020204" pitchFamily="34" charset="0"/>
              <a:buChar char="•"/>
            </a:pPr>
            <a:r>
              <a:rPr lang="fr-FR" sz="4000" dirty="0">
                <a:solidFill>
                  <a:schemeClr val="bg1"/>
                </a:solidFill>
              </a:rPr>
              <a:t>Qui agit dans un but non lucratif</a:t>
            </a:r>
          </a:p>
          <a:p>
            <a:pPr marL="571500" indent="-571500">
              <a:spcAft>
                <a:spcPts val="1800"/>
              </a:spcAft>
              <a:buFont typeface="Arial" panose="020B0604020202020204" pitchFamily="34" charset="0"/>
              <a:buChar char="•"/>
            </a:pPr>
            <a:r>
              <a:rPr lang="fr-FR" sz="4000" dirty="0">
                <a:solidFill>
                  <a:schemeClr val="bg1"/>
                </a:solidFill>
              </a:rPr>
              <a:t>Dans l’intérêt général national / international</a:t>
            </a:r>
          </a:p>
          <a:p>
            <a:pPr lvl="1">
              <a:spcAft>
                <a:spcPts val="1800"/>
              </a:spcAft>
            </a:pPr>
            <a:r>
              <a:rPr lang="fr-FR" sz="4000" dirty="0">
                <a:solidFill>
                  <a:schemeClr val="bg1"/>
                </a:solidFill>
              </a:rPr>
              <a:t>                 =  ASI ou Assoc° de Solidarité Internationale</a:t>
            </a:r>
          </a:p>
          <a:p>
            <a:pPr marL="2857500" lvl="5" indent="-571500">
              <a:spcAft>
                <a:spcPts val="1800"/>
              </a:spcAft>
              <a:buFont typeface="Wingdings" panose="05000000000000000000" pitchFamily="2" charset="2"/>
              <a:buChar char="Ø"/>
            </a:pPr>
            <a:r>
              <a:rPr lang="fr-FR" sz="4000" dirty="0">
                <a:solidFill>
                  <a:schemeClr val="bg1"/>
                </a:solidFill>
              </a:rPr>
              <a:t>51 000 personnes en France, 71% salariés</a:t>
            </a:r>
          </a:p>
        </p:txBody>
      </p:sp>
    </p:spTree>
    <p:extLst>
      <p:ext uri="{BB962C8B-B14F-4D97-AF65-F5344CB8AC3E}">
        <p14:creationId xmlns:p14="http://schemas.microsoft.com/office/powerpoint/2010/main" val="1646634620"/>
      </p:ext>
    </p:extLst>
  </p:cSld>
  <p:clrMapOvr>
    <a:masterClrMapping/>
  </p:clrMapOvr>
  <p:transition spd="slow">
    <p:fade/>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pied de page 2">
            <a:extLst>
              <a:ext uri="{FF2B5EF4-FFF2-40B4-BE49-F238E27FC236}">
                <a16:creationId xmlns:a16="http://schemas.microsoft.com/office/drawing/2014/main" id="{4E4E2964-7022-6BA4-3B32-BB61D735B2F9}"/>
              </a:ext>
            </a:extLst>
          </p:cNvPr>
          <p:cNvSpPr>
            <a:spLocks noGrp="1"/>
          </p:cNvSpPr>
          <p:nvPr>
            <p:ph type="ftr" sz="quarter" idx="11"/>
          </p:nvPr>
        </p:nvSpPr>
        <p:spPr/>
        <p:txBody>
          <a:bodyPr/>
          <a:lstStyle/>
          <a:p>
            <a:r>
              <a:rPr lang="fr-FR"/>
              <a:t>NDO -  L'Injustice climatique, un exemple type, l'Amazonie - 9/12/2022</a:t>
            </a:r>
            <a:endParaRPr lang="fr-FR" dirty="0"/>
          </a:p>
        </p:txBody>
      </p:sp>
      <p:sp>
        <p:nvSpPr>
          <p:cNvPr id="4" name="Espace réservé du numéro de diapositive 3">
            <a:extLst>
              <a:ext uri="{FF2B5EF4-FFF2-40B4-BE49-F238E27FC236}">
                <a16:creationId xmlns:a16="http://schemas.microsoft.com/office/drawing/2014/main" id="{DC0D4F5C-63DC-A2EF-AE13-D32E64846BF7}"/>
              </a:ext>
            </a:extLst>
          </p:cNvPr>
          <p:cNvSpPr>
            <a:spLocks noGrp="1"/>
          </p:cNvSpPr>
          <p:nvPr>
            <p:ph type="sldNum" sz="quarter" idx="12"/>
          </p:nvPr>
        </p:nvSpPr>
        <p:spPr/>
        <p:txBody>
          <a:bodyPr/>
          <a:lstStyle/>
          <a:p>
            <a:fld id="{A499A7D5-FBE8-44D4-B972-2090F672617E}" type="slidenum">
              <a:rPr lang="fr-FR" smtClean="0"/>
              <a:t>30</a:t>
            </a:fld>
            <a:endParaRPr lang="fr-FR" dirty="0"/>
          </a:p>
        </p:txBody>
      </p:sp>
      <p:sp>
        <p:nvSpPr>
          <p:cNvPr id="5" name="Titre 1">
            <a:extLst>
              <a:ext uri="{FF2B5EF4-FFF2-40B4-BE49-F238E27FC236}">
                <a16:creationId xmlns:a16="http://schemas.microsoft.com/office/drawing/2014/main" id="{E1250AD9-47D7-62B5-BC70-FECE5499B5CC}"/>
              </a:ext>
            </a:extLst>
          </p:cNvPr>
          <p:cNvSpPr txBox="1">
            <a:spLocks/>
          </p:cNvSpPr>
          <p:nvPr/>
        </p:nvSpPr>
        <p:spPr>
          <a:xfrm>
            <a:off x="130328" y="112877"/>
            <a:ext cx="11916076" cy="657559"/>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fr-FR" sz="3600" b="1" dirty="0">
                <a:solidFill>
                  <a:schemeClr val="bg1"/>
                </a:solidFill>
                <a:latin typeface="Titillium Web" panose="00000500000000000000" pitchFamily="2" charset="0"/>
                <a:ea typeface="+mn-ea"/>
                <a:cs typeface="+mn-cs"/>
              </a:rPr>
              <a:t>5.2 Constat, l’Asie et l’Afrique en insécurité alimentaire</a:t>
            </a:r>
            <a:endParaRPr lang="fr-FR" sz="3600" dirty="0">
              <a:solidFill>
                <a:schemeClr val="bg1"/>
              </a:solidFill>
              <a:latin typeface="Titillium Web" panose="00000500000000000000" pitchFamily="2" charset="0"/>
            </a:endParaRPr>
          </a:p>
        </p:txBody>
      </p:sp>
      <p:pic>
        <p:nvPicPr>
          <p:cNvPr id="2" name="Image 1">
            <a:extLst>
              <a:ext uri="{FF2B5EF4-FFF2-40B4-BE49-F238E27FC236}">
                <a16:creationId xmlns:a16="http://schemas.microsoft.com/office/drawing/2014/main" id="{1AC83A4F-C9D5-45CB-9A8A-B372B942A0DA}"/>
              </a:ext>
            </a:extLst>
          </p:cNvPr>
          <p:cNvPicPr>
            <a:picLocks noChangeAspect="1"/>
          </p:cNvPicPr>
          <p:nvPr/>
        </p:nvPicPr>
        <p:blipFill>
          <a:blip r:embed="rId3"/>
          <a:stretch>
            <a:fillRect/>
          </a:stretch>
        </p:blipFill>
        <p:spPr>
          <a:xfrm>
            <a:off x="1024395" y="855902"/>
            <a:ext cx="9896763" cy="5844208"/>
          </a:xfrm>
          <a:prstGeom prst="rect">
            <a:avLst/>
          </a:prstGeom>
        </p:spPr>
      </p:pic>
      <p:sp>
        <p:nvSpPr>
          <p:cNvPr id="7" name="ZoneTexte 6">
            <a:extLst>
              <a:ext uri="{FF2B5EF4-FFF2-40B4-BE49-F238E27FC236}">
                <a16:creationId xmlns:a16="http://schemas.microsoft.com/office/drawing/2014/main" id="{D6959E61-A88F-1317-2493-954175B6F3E5}"/>
              </a:ext>
            </a:extLst>
          </p:cNvPr>
          <p:cNvSpPr txBox="1"/>
          <p:nvPr/>
        </p:nvSpPr>
        <p:spPr>
          <a:xfrm>
            <a:off x="3657599" y="1741652"/>
            <a:ext cx="7096539" cy="830997"/>
          </a:xfrm>
          <a:prstGeom prst="rect">
            <a:avLst/>
          </a:prstGeom>
          <a:noFill/>
        </p:spPr>
        <p:txBody>
          <a:bodyPr wrap="square">
            <a:spAutoFit/>
          </a:bodyPr>
          <a:lstStyle/>
          <a:p>
            <a:pPr marL="285750" indent="-285750">
              <a:buFont typeface="Wingdings" panose="05000000000000000000" pitchFamily="2" charset="2"/>
              <a:buChar char="Ø"/>
            </a:pPr>
            <a:r>
              <a:rPr lang="fr-FR" sz="1600" b="1" dirty="0">
                <a:latin typeface="Franklin Gothic Medium Cond" panose="020B0606030402020204" pitchFamily="34" charset="0"/>
              </a:rPr>
              <a:t>Insécurité alimentaire </a:t>
            </a:r>
            <a:r>
              <a:rPr lang="fr-FR" sz="1600" dirty="0">
                <a:latin typeface="Franklin Gothic Medium Cond" panose="020B0606030402020204" pitchFamily="34" charset="0"/>
              </a:rPr>
              <a:t>: p</a:t>
            </a:r>
            <a:r>
              <a:rPr kumimoji="0" lang="fr-FR" sz="1600" i="0" u="none" strike="noStrike" kern="1200" cap="none" spc="0" normalizeH="0" baseline="0" noProof="0" dirty="0">
                <a:ln>
                  <a:noFill/>
                </a:ln>
                <a:effectLst/>
                <a:uLnTx/>
                <a:uFillTx/>
                <a:latin typeface="Franklin Gothic Medium Cond" panose="020B0606030402020204" pitchFamily="34" charset="0"/>
              </a:rPr>
              <a:t>as </a:t>
            </a:r>
            <a:r>
              <a:rPr lang="fr-FR" sz="1600" dirty="0">
                <a:latin typeface="Franklin Gothic Medium Cond" panose="020B0606030402020204" pitchFamily="34" charset="0"/>
              </a:rPr>
              <a:t>d’</a:t>
            </a:r>
            <a:r>
              <a:rPr kumimoji="0" lang="fr-FR" sz="1600" i="0" u="none" strike="noStrike" kern="1200" cap="none" spc="0" normalizeH="0" baseline="0" noProof="0" dirty="0">
                <a:ln>
                  <a:noFill/>
                </a:ln>
                <a:effectLst/>
                <a:uLnTx/>
                <a:uFillTx/>
                <a:latin typeface="Franklin Gothic Medium Cond" panose="020B0606030402020204" pitchFamily="34" charset="0"/>
              </a:rPr>
              <a:t>accès régulier à suffisamment d’aliments sains et nutritifs </a:t>
            </a:r>
            <a:r>
              <a:rPr kumimoji="0" lang="fr-FR" sz="1600" b="0" i="0" u="none" strike="noStrike" kern="1200" cap="none" spc="0" normalizeH="0" baseline="0" noProof="0" dirty="0">
                <a:ln>
                  <a:noFill/>
                </a:ln>
                <a:effectLst/>
                <a:uLnTx/>
                <a:uFillTx/>
                <a:latin typeface="Franklin Gothic Medium Cond" panose="020B0606030402020204" pitchFamily="34" charset="0"/>
              </a:rPr>
              <a:t>pour une croissance et un développement normaux, une vie active et saine (dû à l’indisponibilité de nourriture ou au manque de ressources). </a:t>
            </a:r>
            <a:endParaRPr lang="fr-FR" sz="1600" dirty="0">
              <a:latin typeface="Franklin Gothic Medium Cond" panose="020B0606030402020204" pitchFamily="34" charset="0"/>
            </a:endParaRPr>
          </a:p>
        </p:txBody>
      </p:sp>
      <p:sp>
        <p:nvSpPr>
          <p:cNvPr id="6" name="ZoneTexte 5">
            <a:extLst>
              <a:ext uri="{FF2B5EF4-FFF2-40B4-BE49-F238E27FC236}">
                <a16:creationId xmlns:a16="http://schemas.microsoft.com/office/drawing/2014/main" id="{C98AFFA4-BF10-64F1-6344-56547CAEEBD9}"/>
              </a:ext>
            </a:extLst>
          </p:cNvPr>
          <p:cNvSpPr txBox="1"/>
          <p:nvPr/>
        </p:nvSpPr>
        <p:spPr>
          <a:xfrm>
            <a:off x="1005839" y="2599509"/>
            <a:ext cx="3487784" cy="2978331"/>
          </a:xfrm>
          <a:prstGeom prst="rect">
            <a:avLst/>
          </a:prstGeom>
          <a:solidFill>
            <a:schemeClr val="bg1">
              <a:lumMod val="95000"/>
            </a:schemeClr>
          </a:solidFill>
        </p:spPr>
        <p:txBody>
          <a:bodyPr wrap="square" rtlCol="0">
            <a:spAutoFit/>
          </a:bodyPr>
          <a:lstStyle/>
          <a:p>
            <a:endParaRPr lang="fr-FR" dirty="0"/>
          </a:p>
        </p:txBody>
      </p:sp>
      <p:sp>
        <p:nvSpPr>
          <p:cNvPr id="8" name="ZoneTexte 7">
            <a:extLst>
              <a:ext uri="{FF2B5EF4-FFF2-40B4-BE49-F238E27FC236}">
                <a16:creationId xmlns:a16="http://schemas.microsoft.com/office/drawing/2014/main" id="{C72140EE-DEFC-07A7-AA39-FE74E850BB23}"/>
              </a:ext>
            </a:extLst>
          </p:cNvPr>
          <p:cNvSpPr txBox="1"/>
          <p:nvPr/>
        </p:nvSpPr>
        <p:spPr>
          <a:xfrm>
            <a:off x="8072846" y="2555966"/>
            <a:ext cx="1240971" cy="2978331"/>
          </a:xfrm>
          <a:prstGeom prst="rect">
            <a:avLst/>
          </a:prstGeom>
          <a:solidFill>
            <a:schemeClr val="bg1">
              <a:lumMod val="95000"/>
            </a:schemeClr>
          </a:solidFill>
        </p:spPr>
        <p:txBody>
          <a:bodyPr wrap="square" rtlCol="0">
            <a:spAutoFit/>
          </a:bodyPr>
          <a:lstStyle/>
          <a:p>
            <a:endParaRPr lang="fr-FR" dirty="0"/>
          </a:p>
        </p:txBody>
      </p:sp>
    </p:spTree>
    <p:extLst>
      <p:ext uri="{BB962C8B-B14F-4D97-AF65-F5344CB8AC3E}">
        <p14:creationId xmlns:p14="http://schemas.microsoft.com/office/powerpoint/2010/main" val="307219267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pied de page 2">
            <a:extLst>
              <a:ext uri="{FF2B5EF4-FFF2-40B4-BE49-F238E27FC236}">
                <a16:creationId xmlns:a16="http://schemas.microsoft.com/office/drawing/2014/main" id="{4E4E2964-7022-6BA4-3B32-BB61D735B2F9}"/>
              </a:ext>
            </a:extLst>
          </p:cNvPr>
          <p:cNvSpPr>
            <a:spLocks noGrp="1"/>
          </p:cNvSpPr>
          <p:nvPr>
            <p:ph type="ftr" sz="quarter" idx="11"/>
          </p:nvPr>
        </p:nvSpPr>
        <p:spPr/>
        <p:txBody>
          <a:bodyPr/>
          <a:lstStyle/>
          <a:p>
            <a:r>
              <a:rPr lang="fr-FR"/>
              <a:t>NDO -  L'Injustice climatique, un exemple type, l'Amazonie - 9/12/2022</a:t>
            </a:r>
            <a:endParaRPr lang="fr-FR" dirty="0"/>
          </a:p>
        </p:txBody>
      </p:sp>
      <p:sp>
        <p:nvSpPr>
          <p:cNvPr id="4" name="Espace réservé du numéro de diapositive 3">
            <a:extLst>
              <a:ext uri="{FF2B5EF4-FFF2-40B4-BE49-F238E27FC236}">
                <a16:creationId xmlns:a16="http://schemas.microsoft.com/office/drawing/2014/main" id="{DC0D4F5C-63DC-A2EF-AE13-D32E64846BF7}"/>
              </a:ext>
            </a:extLst>
          </p:cNvPr>
          <p:cNvSpPr>
            <a:spLocks noGrp="1"/>
          </p:cNvSpPr>
          <p:nvPr>
            <p:ph type="sldNum" sz="quarter" idx="12"/>
          </p:nvPr>
        </p:nvSpPr>
        <p:spPr/>
        <p:txBody>
          <a:bodyPr/>
          <a:lstStyle/>
          <a:p>
            <a:fld id="{A499A7D5-FBE8-44D4-B972-2090F672617E}" type="slidenum">
              <a:rPr lang="fr-FR" smtClean="0"/>
              <a:t>31</a:t>
            </a:fld>
            <a:endParaRPr lang="fr-FR" dirty="0"/>
          </a:p>
        </p:txBody>
      </p:sp>
      <p:sp>
        <p:nvSpPr>
          <p:cNvPr id="5" name="Titre 1">
            <a:extLst>
              <a:ext uri="{FF2B5EF4-FFF2-40B4-BE49-F238E27FC236}">
                <a16:creationId xmlns:a16="http://schemas.microsoft.com/office/drawing/2014/main" id="{E1250AD9-47D7-62B5-BC70-FECE5499B5CC}"/>
              </a:ext>
            </a:extLst>
          </p:cNvPr>
          <p:cNvSpPr txBox="1">
            <a:spLocks/>
          </p:cNvSpPr>
          <p:nvPr/>
        </p:nvSpPr>
        <p:spPr>
          <a:xfrm>
            <a:off x="109308" y="123387"/>
            <a:ext cx="11916076" cy="657559"/>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fr-FR" sz="3600" b="1" dirty="0">
                <a:solidFill>
                  <a:schemeClr val="bg1"/>
                </a:solidFill>
                <a:latin typeface="Titillium Web" panose="00000500000000000000" pitchFamily="2" charset="0"/>
                <a:ea typeface="+mn-ea"/>
                <a:cs typeface="+mn-cs"/>
              </a:rPr>
              <a:t>5.2 Constat, l’Asie et l’Afrique en insécurité alimentaire</a:t>
            </a:r>
            <a:endParaRPr lang="fr-FR" sz="3600" dirty="0">
              <a:solidFill>
                <a:schemeClr val="bg1"/>
              </a:solidFill>
              <a:latin typeface="Titillium Web" panose="00000500000000000000" pitchFamily="2" charset="0"/>
            </a:endParaRPr>
          </a:p>
        </p:txBody>
      </p:sp>
      <p:pic>
        <p:nvPicPr>
          <p:cNvPr id="2" name="Image 1">
            <a:extLst>
              <a:ext uri="{FF2B5EF4-FFF2-40B4-BE49-F238E27FC236}">
                <a16:creationId xmlns:a16="http://schemas.microsoft.com/office/drawing/2014/main" id="{1AC83A4F-C9D5-45CB-9A8A-B372B942A0DA}"/>
              </a:ext>
            </a:extLst>
          </p:cNvPr>
          <p:cNvPicPr>
            <a:picLocks noChangeAspect="1"/>
          </p:cNvPicPr>
          <p:nvPr/>
        </p:nvPicPr>
        <p:blipFill>
          <a:blip r:embed="rId3"/>
          <a:stretch>
            <a:fillRect/>
          </a:stretch>
        </p:blipFill>
        <p:spPr>
          <a:xfrm>
            <a:off x="946018" y="934279"/>
            <a:ext cx="9896763" cy="5844208"/>
          </a:xfrm>
          <a:prstGeom prst="rect">
            <a:avLst/>
          </a:prstGeom>
        </p:spPr>
      </p:pic>
      <p:sp>
        <p:nvSpPr>
          <p:cNvPr id="7" name="ZoneTexte 6">
            <a:extLst>
              <a:ext uri="{FF2B5EF4-FFF2-40B4-BE49-F238E27FC236}">
                <a16:creationId xmlns:a16="http://schemas.microsoft.com/office/drawing/2014/main" id="{D6959E61-A88F-1317-2493-954175B6F3E5}"/>
              </a:ext>
            </a:extLst>
          </p:cNvPr>
          <p:cNvSpPr txBox="1"/>
          <p:nvPr/>
        </p:nvSpPr>
        <p:spPr>
          <a:xfrm>
            <a:off x="3657599" y="1741652"/>
            <a:ext cx="7096539" cy="830997"/>
          </a:xfrm>
          <a:prstGeom prst="rect">
            <a:avLst/>
          </a:prstGeom>
          <a:noFill/>
        </p:spPr>
        <p:txBody>
          <a:bodyPr wrap="square">
            <a:spAutoFit/>
          </a:bodyPr>
          <a:lstStyle/>
          <a:p>
            <a:pPr marL="285750" indent="-285750">
              <a:buFont typeface="Wingdings" panose="05000000000000000000" pitchFamily="2" charset="2"/>
              <a:buChar char="Ø"/>
            </a:pPr>
            <a:r>
              <a:rPr lang="fr-FR" sz="1600" b="1" dirty="0">
                <a:latin typeface="Franklin Gothic Medium Cond" panose="020B0606030402020204" pitchFamily="34" charset="0"/>
              </a:rPr>
              <a:t>Insécurité alimentaire </a:t>
            </a:r>
            <a:r>
              <a:rPr lang="fr-FR" sz="1600" dirty="0">
                <a:latin typeface="Franklin Gothic Medium Cond" panose="020B0606030402020204" pitchFamily="34" charset="0"/>
              </a:rPr>
              <a:t>: p</a:t>
            </a:r>
            <a:r>
              <a:rPr kumimoji="0" lang="fr-FR" sz="1600" i="0" u="none" strike="noStrike" kern="1200" cap="none" spc="0" normalizeH="0" baseline="0" noProof="0" dirty="0">
                <a:ln>
                  <a:noFill/>
                </a:ln>
                <a:effectLst/>
                <a:uLnTx/>
                <a:uFillTx/>
                <a:latin typeface="Franklin Gothic Medium Cond" panose="020B0606030402020204" pitchFamily="34" charset="0"/>
              </a:rPr>
              <a:t>as </a:t>
            </a:r>
            <a:r>
              <a:rPr lang="fr-FR" sz="1600" dirty="0">
                <a:latin typeface="Franklin Gothic Medium Cond" panose="020B0606030402020204" pitchFamily="34" charset="0"/>
              </a:rPr>
              <a:t>d’</a:t>
            </a:r>
            <a:r>
              <a:rPr kumimoji="0" lang="fr-FR" sz="1600" i="0" u="none" strike="noStrike" kern="1200" cap="none" spc="0" normalizeH="0" baseline="0" noProof="0" dirty="0">
                <a:ln>
                  <a:noFill/>
                </a:ln>
                <a:effectLst/>
                <a:uLnTx/>
                <a:uFillTx/>
                <a:latin typeface="Franklin Gothic Medium Cond" panose="020B0606030402020204" pitchFamily="34" charset="0"/>
              </a:rPr>
              <a:t>accès régulier à suffisamment d’aliments sains et nutritifs </a:t>
            </a:r>
            <a:r>
              <a:rPr kumimoji="0" lang="fr-FR" sz="1600" b="0" i="0" u="none" strike="noStrike" kern="1200" cap="none" spc="0" normalizeH="0" baseline="0" noProof="0" dirty="0">
                <a:ln>
                  <a:noFill/>
                </a:ln>
                <a:effectLst/>
                <a:uLnTx/>
                <a:uFillTx/>
                <a:latin typeface="Franklin Gothic Medium Cond" panose="020B0606030402020204" pitchFamily="34" charset="0"/>
              </a:rPr>
              <a:t>pour une croissance et un développement normaux, une vie active et saine (dû à l’indisponibilité de nourriture ou au manque de ressources). </a:t>
            </a:r>
            <a:endParaRPr lang="fr-FR" sz="1600" dirty="0">
              <a:latin typeface="Franklin Gothic Medium Cond" panose="020B0606030402020204" pitchFamily="34" charset="0"/>
            </a:endParaRPr>
          </a:p>
        </p:txBody>
      </p:sp>
    </p:spTree>
    <p:extLst>
      <p:ext uri="{BB962C8B-B14F-4D97-AF65-F5344CB8AC3E}">
        <p14:creationId xmlns:p14="http://schemas.microsoft.com/office/powerpoint/2010/main" val="77593608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pied de page 2">
            <a:extLst>
              <a:ext uri="{FF2B5EF4-FFF2-40B4-BE49-F238E27FC236}">
                <a16:creationId xmlns:a16="http://schemas.microsoft.com/office/drawing/2014/main" id="{4E4E2964-7022-6BA4-3B32-BB61D735B2F9}"/>
              </a:ext>
            </a:extLst>
          </p:cNvPr>
          <p:cNvSpPr>
            <a:spLocks noGrp="1"/>
          </p:cNvSpPr>
          <p:nvPr>
            <p:ph type="ftr" sz="quarter" idx="11"/>
          </p:nvPr>
        </p:nvSpPr>
        <p:spPr/>
        <p:txBody>
          <a:bodyPr/>
          <a:lstStyle/>
          <a:p>
            <a:r>
              <a:rPr lang="fr-FR"/>
              <a:t>NDO -  L'Injustice climatique, un exemple type, l'Amazonie - 9/12/2022</a:t>
            </a:r>
            <a:endParaRPr lang="fr-FR" dirty="0"/>
          </a:p>
        </p:txBody>
      </p:sp>
      <p:sp>
        <p:nvSpPr>
          <p:cNvPr id="4" name="Espace réservé du numéro de diapositive 3">
            <a:extLst>
              <a:ext uri="{FF2B5EF4-FFF2-40B4-BE49-F238E27FC236}">
                <a16:creationId xmlns:a16="http://schemas.microsoft.com/office/drawing/2014/main" id="{DC0D4F5C-63DC-A2EF-AE13-D32E64846BF7}"/>
              </a:ext>
            </a:extLst>
          </p:cNvPr>
          <p:cNvSpPr>
            <a:spLocks noGrp="1"/>
          </p:cNvSpPr>
          <p:nvPr>
            <p:ph type="sldNum" sz="quarter" idx="12"/>
          </p:nvPr>
        </p:nvSpPr>
        <p:spPr/>
        <p:txBody>
          <a:bodyPr/>
          <a:lstStyle/>
          <a:p>
            <a:fld id="{A499A7D5-FBE8-44D4-B972-2090F672617E}" type="slidenum">
              <a:rPr lang="fr-FR" smtClean="0"/>
              <a:t>32</a:t>
            </a:fld>
            <a:endParaRPr lang="fr-FR" dirty="0"/>
          </a:p>
        </p:txBody>
      </p:sp>
      <p:sp>
        <p:nvSpPr>
          <p:cNvPr id="5" name="Titre 1">
            <a:extLst>
              <a:ext uri="{FF2B5EF4-FFF2-40B4-BE49-F238E27FC236}">
                <a16:creationId xmlns:a16="http://schemas.microsoft.com/office/drawing/2014/main" id="{E1250AD9-47D7-62B5-BC70-FECE5499B5CC}"/>
              </a:ext>
            </a:extLst>
          </p:cNvPr>
          <p:cNvSpPr txBox="1">
            <a:spLocks/>
          </p:cNvSpPr>
          <p:nvPr/>
        </p:nvSpPr>
        <p:spPr>
          <a:xfrm>
            <a:off x="130328" y="165428"/>
            <a:ext cx="11916076" cy="657559"/>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fr-FR" sz="3600" b="1" dirty="0">
                <a:solidFill>
                  <a:schemeClr val="bg1"/>
                </a:solidFill>
                <a:latin typeface="Titillium Web" panose="00000500000000000000" pitchFamily="2" charset="0"/>
                <a:ea typeface="+mn-ea"/>
                <a:cs typeface="+mn-cs"/>
              </a:rPr>
              <a:t>5.3 Constat, l’Asie et l’Afrique en sous alimentation</a:t>
            </a:r>
            <a:endParaRPr lang="fr-FR" sz="3600" dirty="0">
              <a:solidFill>
                <a:schemeClr val="bg1"/>
              </a:solidFill>
              <a:latin typeface="Titillium Web" panose="00000500000000000000" pitchFamily="2" charset="0"/>
            </a:endParaRPr>
          </a:p>
        </p:txBody>
      </p:sp>
      <p:pic>
        <p:nvPicPr>
          <p:cNvPr id="6" name="Image 5">
            <a:extLst>
              <a:ext uri="{FF2B5EF4-FFF2-40B4-BE49-F238E27FC236}">
                <a16:creationId xmlns:a16="http://schemas.microsoft.com/office/drawing/2014/main" id="{CEE1B1AE-BFBC-B72B-7415-A5777AFC713F}"/>
              </a:ext>
            </a:extLst>
          </p:cNvPr>
          <p:cNvPicPr>
            <a:picLocks noChangeAspect="1"/>
          </p:cNvPicPr>
          <p:nvPr/>
        </p:nvPicPr>
        <p:blipFill>
          <a:blip r:embed="rId3"/>
          <a:stretch>
            <a:fillRect/>
          </a:stretch>
        </p:blipFill>
        <p:spPr>
          <a:xfrm>
            <a:off x="1359854" y="837511"/>
            <a:ext cx="9472291" cy="5883964"/>
          </a:xfrm>
          <a:prstGeom prst="rect">
            <a:avLst/>
          </a:prstGeom>
        </p:spPr>
      </p:pic>
      <p:sp>
        <p:nvSpPr>
          <p:cNvPr id="2" name="ZoneTexte 1">
            <a:extLst>
              <a:ext uri="{FF2B5EF4-FFF2-40B4-BE49-F238E27FC236}">
                <a16:creationId xmlns:a16="http://schemas.microsoft.com/office/drawing/2014/main" id="{A17F95B8-D988-FB81-FAF8-3EA711716212}"/>
              </a:ext>
            </a:extLst>
          </p:cNvPr>
          <p:cNvSpPr txBox="1"/>
          <p:nvPr/>
        </p:nvSpPr>
        <p:spPr>
          <a:xfrm>
            <a:off x="1515291" y="2116183"/>
            <a:ext cx="3696789" cy="3592286"/>
          </a:xfrm>
          <a:prstGeom prst="rect">
            <a:avLst/>
          </a:prstGeom>
          <a:solidFill>
            <a:schemeClr val="bg1">
              <a:lumMod val="95000"/>
            </a:schemeClr>
          </a:solidFill>
        </p:spPr>
        <p:txBody>
          <a:bodyPr wrap="square" rtlCol="0">
            <a:spAutoFit/>
          </a:bodyPr>
          <a:lstStyle/>
          <a:p>
            <a:endParaRPr lang="fr-FR" dirty="0"/>
          </a:p>
        </p:txBody>
      </p:sp>
    </p:spTree>
    <p:extLst>
      <p:ext uri="{BB962C8B-B14F-4D97-AF65-F5344CB8AC3E}">
        <p14:creationId xmlns:p14="http://schemas.microsoft.com/office/powerpoint/2010/main" val="408996487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pied de page 2">
            <a:extLst>
              <a:ext uri="{FF2B5EF4-FFF2-40B4-BE49-F238E27FC236}">
                <a16:creationId xmlns:a16="http://schemas.microsoft.com/office/drawing/2014/main" id="{4E4E2964-7022-6BA4-3B32-BB61D735B2F9}"/>
              </a:ext>
            </a:extLst>
          </p:cNvPr>
          <p:cNvSpPr>
            <a:spLocks noGrp="1"/>
          </p:cNvSpPr>
          <p:nvPr>
            <p:ph type="ftr" sz="quarter" idx="11"/>
          </p:nvPr>
        </p:nvSpPr>
        <p:spPr/>
        <p:txBody>
          <a:bodyPr/>
          <a:lstStyle/>
          <a:p>
            <a:r>
              <a:rPr lang="fr-FR"/>
              <a:t>NDO -  L'Injustice climatique, un exemple type, l'Amazonie - 9/12/2022</a:t>
            </a:r>
            <a:endParaRPr lang="fr-FR" dirty="0"/>
          </a:p>
        </p:txBody>
      </p:sp>
      <p:sp>
        <p:nvSpPr>
          <p:cNvPr id="4" name="Espace réservé du numéro de diapositive 3">
            <a:extLst>
              <a:ext uri="{FF2B5EF4-FFF2-40B4-BE49-F238E27FC236}">
                <a16:creationId xmlns:a16="http://schemas.microsoft.com/office/drawing/2014/main" id="{DC0D4F5C-63DC-A2EF-AE13-D32E64846BF7}"/>
              </a:ext>
            </a:extLst>
          </p:cNvPr>
          <p:cNvSpPr>
            <a:spLocks noGrp="1"/>
          </p:cNvSpPr>
          <p:nvPr>
            <p:ph type="sldNum" sz="quarter" idx="12"/>
          </p:nvPr>
        </p:nvSpPr>
        <p:spPr/>
        <p:txBody>
          <a:bodyPr/>
          <a:lstStyle/>
          <a:p>
            <a:fld id="{A499A7D5-FBE8-44D4-B972-2090F672617E}" type="slidenum">
              <a:rPr lang="fr-FR" smtClean="0"/>
              <a:t>33</a:t>
            </a:fld>
            <a:endParaRPr lang="fr-FR" dirty="0"/>
          </a:p>
        </p:txBody>
      </p:sp>
      <p:sp>
        <p:nvSpPr>
          <p:cNvPr id="5" name="Titre 1">
            <a:extLst>
              <a:ext uri="{FF2B5EF4-FFF2-40B4-BE49-F238E27FC236}">
                <a16:creationId xmlns:a16="http://schemas.microsoft.com/office/drawing/2014/main" id="{E1250AD9-47D7-62B5-BC70-FECE5499B5CC}"/>
              </a:ext>
            </a:extLst>
          </p:cNvPr>
          <p:cNvSpPr txBox="1">
            <a:spLocks/>
          </p:cNvSpPr>
          <p:nvPr/>
        </p:nvSpPr>
        <p:spPr>
          <a:xfrm>
            <a:off x="130328" y="165428"/>
            <a:ext cx="11916076" cy="657559"/>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fr-FR" sz="3600" b="1" dirty="0">
                <a:solidFill>
                  <a:schemeClr val="bg1"/>
                </a:solidFill>
                <a:latin typeface="Titillium Web" panose="00000500000000000000" pitchFamily="2" charset="0"/>
                <a:ea typeface="+mn-ea"/>
                <a:cs typeface="+mn-cs"/>
              </a:rPr>
              <a:t>5.3 Constat, l’Asie et l’Afrique en sous alimentation</a:t>
            </a:r>
            <a:endParaRPr lang="fr-FR" sz="3600" dirty="0">
              <a:solidFill>
                <a:schemeClr val="bg1"/>
              </a:solidFill>
              <a:latin typeface="Titillium Web" panose="00000500000000000000" pitchFamily="2" charset="0"/>
            </a:endParaRPr>
          </a:p>
        </p:txBody>
      </p:sp>
      <p:pic>
        <p:nvPicPr>
          <p:cNvPr id="6" name="Image 5">
            <a:extLst>
              <a:ext uri="{FF2B5EF4-FFF2-40B4-BE49-F238E27FC236}">
                <a16:creationId xmlns:a16="http://schemas.microsoft.com/office/drawing/2014/main" id="{CEE1B1AE-BFBC-B72B-7415-A5777AFC713F}"/>
              </a:ext>
            </a:extLst>
          </p:cNvPr>
          <p:cNvPicPr>
            <a:picLocks noChangeAspect="1"/>
          </p:cNvPicPr>
          <p:nvPr/>
        </p:nvPicPr>
        <p:blipFill>
          <a:blip r:embed="rId3"/>
          <a:stretch>
            <a:fillRect/>
          </a:stretch>
        </p:blipFill>
        <p:spPr>
          <a:xfrm>
            <a:off x="1359854" y="837511"/>
            <a:ext cx="9472291" cy="5883964"/>
          </a:xfrm>
          <a:prstGeom prst="rect">
            <a:avLst/>
          </a:prstGeom>
        </p:spPr>
      </p:pic>
    </p:spTree>
    <p:extLst>
      <p:ext uri="{BB962C8B-B14F-4D97-AF65-F5344CB8AC3E}">
        <p14:creationId xmlns:p14="http://schemas.microsoft.com/office/powerpoint/2010/main" val="15465183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37D4D07-3F6A-C22B-5888-26D96A1BBCCC}"/>
              </a:ext>
            </a:extLst>
          </p:cNvPr>
          <p:cNvSpPr>
            <a:spLocks noGrp="1"/>
          </p:cNvSpPr>
          <p:nvPr>
            <p:ph type="title"/>
          </p:nvPr>
        </p:nvSpPr>
        <p:spPr>
          <a:xfrm>
            <a:off x="151349" y="186449"/>
            <a:ext cx="11916076" cy="657559"/>
          </a:xfrm>
        </p:spPr>
        <p:txBody>
          <a:bodyPr/>
          <a:lstStyle/>
          <a:p>
            <a:r>
              <a:rPr lang="fr-FR" sz="3600" b="1" dirty="0">
                <a:solidFill>
                  <a:schemeClr val="bg1"/>
                </a:solidFill>
                <a:latin typeface="Titillium Web" panose="00000500000000000000" pitchFamily="2" charset="0"/>
                <a:ea typeface="+mn-ea"/>
                <a:cs typeface="+mn-cs"/>
              </a:rPr>
              <a:t>5.4 Constat et enjeux, </a:t>
            </a:r>
            <a:r>
              <a:rPr kumimoji="0" lang="fr-FR" sz="3600" b="1" i="0" u="none" strike="noStrike" kern="1200" cap="none" spc="0" normalizeH="0" baseline="0" noProof="0" dirty="0">
                <a:ln>
                  <a:noFill/>
                </a:ln>
                <a:solidFill>
                  <a:schemeClr val="bg1"/>
                </a:solidFill>
                <a:effectLst/>
                <a:uLnTx/>
                <a:uFillTx/>
                <a:latin typeface="Titillium Web" panose="00000500000000000000" pitchFamily="2" charset="0"/>
                <a:ea typeface="+mn-ea"/>
                <a:cs typeface="+mn-cs"/>
              </a:rPr>
              <a:t>l</a:t>
            </a:r>
            <a:r>
              <a:rPr lang="fr-FR" sz="3600" b="1" dirty="0">
                <a:solidFill>
                  <a:schemeClr val="bg1"/>
                </a:solidFill>
                <a:latin typeface="Titillium Web" panose="00000500000000000000" pitchFamily="2" charset="0"/>
              </a:rPr>
              <a:t>a faim repart à la hausse</a:t>
            </a:r>
            <a:endParaRPr lang="fr-FR" sz="3600" dirty="0">
              <a:solidFill>
                <a:schemeClr val="bg1"/>
              </a:solidFill>
              <a:latin typeface="Titillium Web" panose="00000500000000000000" pitchFamily="2" charset="0"/>
            </a:endParaRPr>
          </a:p>
        </p:txBody>
      </p:sp>
      <p:sp>
        <p:nvSpPr>
          <p:cNvPr id="4" name="Espace réservé du numéro de diapositive 3">
            <a:extLst>
              <a:ext uri="{FF2B5EF4-FFF2-40B4-BE49-F238E27FC236}">
                <a16:creationId xmlns:a16="http://schemas.microsoft.com/office/drawing/2014/main" id="{8F0C7F1A-2CD1-2600-1D25-EF5C85E43587}"/>
              </a:ext>
            </a:extLst>
          </p:cNvPr>
          <p:cNvSpPr>
            <a:spLocks noGrp="1"/>
          </p:cNvSpPr>
          <p:nvPr>
            <p:ph type="sldNum" sz="quarter" idx="12"/>
          </p:nvPr>
        </p:nvSpPr>
        <p:spPr/>
        <p:txBody>
          <a:bodyPr/>
          <a:lstStyle/>
          <a:p>
            <a:fld id="{A499A7D5-FBE8-44D4-B972-2090F672617E}" type="slidenum">
              <a:rPr lang="fr-FR" smtClean="0"/>
              <a:t>34</a:t>
            </a:fld>
            <a:endParaRPr lang="fr-FR" dirty="0"/>
          </a:p>
        </p:txBody>
      </p:sp>
      <p:pic>
        <p:nvPicPr>
          <p:cNvPr id="5" name="Image 4" descr="Une image contenant texte&#10;&#10;Description générée automatiquement">
            <a:extLst>
              <a:ext uri="{FF2B5EF4-FFF2-40B4-BE49-F238E27FC236}">
                <a16:creationId xmlns:a16="http://schemas.microsoft.com/office/drawing/2014/main" id="{8D122B73-3537-1819-73F6-849E7ACE2739}"/>
              </a:ext>
            </a:extLst>
          </p:cNvPr>
          <p:cNvPicPr>
            <a:picLocks noChangeAspect="1"/>
          </p:cNvPicPr>
          <p:nvPr/>
        </p:nvPicPr>
        <p:blipFill rotWithShape="1">
          <a:blip r:embed="rId3"/>
          <a:srcRect l="28864" t="28360" r="17074" b="14950"/>
          <a:stretch/>
        </p:blipFill>
        <p:spPr bwMode="auto">
          <a:xfrm>
            <a:off x="1159584" y="1003777"/>
            <a:ext cx="9362891" cy="5522816"/>
          </a:xfrm>
          <a:prstGeom prst="rect">
            <a:avLst/>
          </a:prstGeom>
          <a:ln>
            <a:noFill/>
          </a:ln>
          <a:extLst>
            <a:ext uri="{53640926-AAD7-44D8-BBD7-CCE9431645EC}">
              <a14:shadowObscured xmlns:a14="http://schemas.microsoft.com/office/drawing/2010/main"/>
            </a:ext>
          </a:extLst>
        </p:spPr>
      </p:pic>
      <p:sp>
        <p:nvSpPr>
          <p:cNvPr id="6" name="ZoneTexte 5">
            <a:extLst>
              <a:ext uri="{FF2B5EF4-FFF2-40B4-BE49-F238E27FC236}">
                <a16:creationId xmlns:a16="http://schemas.microsoft.com/office/drawing/2014/main" id="{33964239-FF68-835B-975C-6409D8346BEF}"/>
              </a:ext>
            </a:extLst>
          </p:cNvPr>
          <p:cNvSpPr txBox="1"/>
          <p:nvPr/>
        </p:nvSpPr>
        <p:spPr>
          <a:xfrm>
            <a:off x="1528354" y="2965269"/>
            <a:ext cx="8530048" cy="3513908"/>
          </a:xfrm>
          <a:prstGeom prst="rect">
            <a:avLst/>
          </a:prstGeom>
          <a:solidFill>
            <a:schemeClr val="bg1">
              <a:lumMod val="95000"/>
            </a:schemeClr>
          </a:solidFill>
        </p:spPr>
        <p:txBody>
          <a:bodyPr wrap="square" rtlCol="0">
            <a:spAutoFit/>
          </a:bodyPr>
          <a:lstStyle/>
          <a:p>
            <a:endParaRPr lang="fr-FR" dirty="0"/>
          </a:p>
        </p:txBody>
      </p:sp>
      <p:sp>
        <p:nvSpPr>
          <p:cNvPr id="7" name="Espace réservé du pied de page 3">
            <a:extLst>
              <a:ext uri="{FF2B5EF4-FFF2-40B4-BE49-F238E27FC236}">
                <a16:creationId xmlns:a16="http://schemas.microsoft.com/office/drawing/2014/main" id="{5990ACC8-E8F7-4F52-AFDE-6EC09EEC2EAB}"/>
              </a:ext>
            </a:extLst>
          </p:cNvPr>
          <p:cNvSpPr txBox="1">
            <a:spLocks/>
          </p:cNvSpPr>
          <p:nvPr/>
        </p:nvSpPr>
        <p:spPr>
          <a:xfrm>
            <a:off x="6592470" y="6588511"/>
            <a:ext cx="1605600" cy="269489"/>
          </a:xfrm>
          <a:prstGeom prst="rect">
            <a:avLst/>
          </a:prstGeom>
        </p:spPr>
        <p:txBody>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fr-FR" sz="700" dirty="0"/>
              <a:t>ECSI – St Thomas Avril 2023</a:t>
            </a:r>
          </a:p>
        </p:txBody>
      </p:sp>
    </p:spTree>
    <p:extLst>
      <p:ext uri="{BB962C8B-B14F-4D97-AF65-F5344CB8AC3E}">
        <p14:creationId xmlns:p14="http://schemas.microsoft.com/office/powerpoint/2010/main" val="184603140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37D4D07-3F6A-C22B-5888-26D96A1BBCCC}"/>
              </a:ext>
            </a:extLst>
          </p:cNvPr>
          <p:cNvSpPr>
            <a:spLocks noGrp="1"/>
          </p:cNvSpPr>
          <p:nvPr>
            <p:ph type="title"/>
          </p:nvPr>
        </p:nvSpPr>
        <p:spPr>
          <a:xfrm>
            <a:off x="161859" y="165428"/>
            <a:ext cx="11916076" cy="657559"/>
          </a:xfrm>
        </p:spPr>
        <p:txBody>
          <a:bodyPr/>
          <a:lstStyle/>
          <a:p>
            <a:r>
              <a:rPr lang="fr-FR" sz="3600" b="1" dirty="0">
                <a:solidFill>
                  <a:schemeClr val="bg1"/>
                </a:solidFill>
                <a:latin typeface="Titillium Web" panose="00000500000000000000" pitchFamily="2" charset="0"/>
                <a:ea typeface="+mn-ea"/>
                <a:cs typeface="+mn-cs"/>
              </a:rPr>
              <a:t>5.4 Constat et enjeux, </a:t>
            </a:r>
            <a:r>
              <a:rPr kumimoji="0" lang="fr-FR" sz="3600" b="1" i="0" u="none" strike="noStrike" kern="1200" cap="none" spc="0" normalizeH="0" baseline="0" noProof="0" dirty="0">
                <a:ln>
                  <a:noFill/>
                </a:ln>
                <a:solidFill>
                  <a:schemeClr val="bg1"/>
                </a:solidFill>
                <a:effectLst/>
                <a:uLnTx/>
                <a:uFillTx/>
                <a:latin typeface="Titillium Web" panose="00000500000000000000" pitchFamily="2" charset="0"/>
                <a:ea typeface="+mn-ea"/>
                <a:cs typeface="+mn-cs"/>
              </a:rPr>
              <a:t>l</a:t>
            </a:r>
            <a:r>
              <a:rPr lang="fr-FR" sz="3600" b="1" dirty="0">
                <a:solidFill>
                  <a:schemeClr val="bg1"/>
                </a:solidFill>
                <a:latin typeface="Titillium Web" panose="00000500000000000000" pitchFamily="2" charset="0"/>
              </a:rPr>
              <a:t>a faim repart à la hausse</a:t>
            </a:r>
            <a:endParaRPr lang="fr-FR" sz="3600" dirty="0">
              <a:solidFill>
                <a:schemeClr val="bg1"/>
              </a:solidFill>
              <a:latin typeface="Titillium Web" panose="00000500000000000000" pitchFamily="2" charset="0"/>
            </a:endParaRPr>
          </a:p>
        </p:txBody>
      </p:sp>
      <p:sp>
        <p:nvSpPr>
          <p:cNvPr id="4" name="Espace réservé du numéro de diapositive 3">
            <a:extLst>
              <a:ext uri="{FF2B5EF4-FFF2-40B4-BE49-F238E27FC236}">
                <a16:creationId xmlns:a16="http://schemas.microsoft.com/office/drawing/2014/main" id="{8F0C7F1A-2CD1-2600-1D25-EF5C85E43587}"/>
              </a:ext>
            </a:extLst>
          </p:cNvPr>
          <p:cNvSpPr>
            <a:spLocks noGrp="1"/>
          </p:cNvSpPr>
          <p:nvPr>
            <p:ph type="sldNum" sz="quarter" idx="12"/>
          </p:nvPr>
        </p:nvSpPr>
        <p:spPr/>
        <p:txBody>
          <a:bodyPr/>
          <a:lstStyle/>
          <a:p>
            <a:fld id="{A499A7D5-FBE8-44D4-B972-2090F672617E}" type="slidenum">
              <a:rPr lang="fr-FR" smtClean="0"/>
              <a:t>35</a:t>
            </a:fld>
            <a:endParaRPr lang="fr-FR" dirty="0"/>
          </a:p>
        </p:txBody>
      </p:sp>
      <p:pic>
        <p:nvPicPr>
          <p:cNvPr id="5" name="Image 4" descr="Une image contenant texte&#10;&#10;Description générée automatiquement">
            <a:extLst>
              <a:ext uri="{FF2B5EF4-FFF2-40B4-BE49-F238E27FC236}">
                <a16:creationId xmlns:a16="http://schemas.microsoft.com/office/drawing/2014/main" id="{8D122B73-3537-1819-73F6-849E7ACE2739}"/>
              </a:ext>
            </a:extLst>
          </p:cNvPr>
          <p:cNvPicPr>
            <a:picLocks noChangeAspect="1"/>
          </p:cNvPicPr>
          <p:nvPr/>
        </p:nvPicPr>
        <p:blipFill rotWithShape="1">
          <a:blip r:embed="rId3"/>
          <a:srcRect l="28864" t="28360" r="17074" b="14950"/>
          <a:stretch/>
        </p:blipFill>
        <p:spPr bwMode="auto">
          <a:xfrm>
            <a:off x="1042018" y="1029903"/>
            <a:ext cx="9362891" cy="5522816"/>
          </a:xfrm>
          <a:prstGeom prst="rect">
            <a:avLst/>
          </a:prstGeom>
          <a:ln>
            <a:noFill/>
          </a:ln>
          <a:extLst>
            <a:ext uri="{53640926-AAD7-44D8-BBD7-CCE9431645EC}">
              <a14:shadowObscured xmlns:a14="http://schemas.microsoft.com/office/drawing/2010/main"/>
            </a:ext>
          </a:extLst>
        </p:spPr>
      </p:pic>
      <p:sp>
        <p:nvSpPr>
          <p:cNvPr id="6" name="ZoneTexte 5">
            <a:extLst>
              <a:ext uri="{FF2B5EF4-FFF2-40B4-BE49-F238E27FC236}">
                <a16:creationId xmlns:a16="http://schemas.microsoft.com/office/drawing/2014/main" id="{E32C91C2-4656-6350-A1D0-BA79FA80FA28}"/>
              </a:ext>
            </a:extLst>
          </p:cNvPr>
          <p:cNvSpPr txBox="1"/>
          <p:nvPr/>
        </p:nvSpPr>
        <p:spPr>
          <a:xfrm>
            <a:off x="6152605" y="5185954"/>
            <a:ext cx="3526971" cy="1358537"/>
          </a:xfrm>
          <a:prstGeom prst="rect">
            <a:avLst/>
          </a:prstGeom>
          <a:solidFill>
            <a:schemeClr val="bg1">
              <a:lumMod val="95000"/>
            </a:schemeClr>
          </a:solidFill>
        </p:spPr>
        <p:txBody>
          <a:bodyPr wrap="square" rtlCol="0">
            <a:spAutoFit/>
          </a:bodyPr>
          <a:lstStyle/>
          <a:p>
            <a:endParaRPr lang="fr-FR" dirty="0"/>
          </a:p>
        </p:txBody>
      </p:sp>
      <p:sp>
        <p:nvSpPr>
          <p:cNvPr id="7" name="Espace réservé du pied de page 3">
            <a:extLst>
              <a:ext uri="{FF2B5EF4-FFF2-40B4-BE49-F238E27FC236}">
                <a16:creationId xmlns:a16="http://schemas.microsoft.com/office/drawing/2014/main" id="{DF94C870-17D9-1FD8-FCAE-0B8BF58A944F}"/>
              </a:ext>
            </a:extLst>
          </p:cNvPr>
          <p:cNvSpPr txBox="1">
            <a:spLocks/>
          </p:cNvSpPr>
          <p:nvPr/>
        </p:nvSpPr>
        <p:spPr>
          <a:xfrm>
            <a:off x="6592470" y="6588511"/>
            <a:ext cx="1605600" cy="269489"/>
          </a:xfrm>
          <a:prstGeom prst="rect">
            <a:avLst/>
          </a:prstGeom>
        </p:spPr>
        <p:txBody>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fr-FR" sz="700" dirty="0"/>
              <a:t>ECSI – St Thomas Avril 2023</a:t>
            </a:r>
          </a:p>
        </p:txBody>
      </p:sp>
    </p:spTree>
    <p:extLst>
      <p:ext uri="{BB962C8B-B14F-4D97-AF65-F5344CB8AC3E}">
        <p14:creationId xmlns:p14="http://schemas.microsoft.com/office/powerpoint/2010/main" val="282933864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37D4D07-3F6A-C22B-5888-26D96A1BBCCC}"/>
              </a:ext>
            </a:extLst>
          </p:cNvPr>
          <p:cNvSpPr>
            <a:spLocks noGrp="1"/>
          </p:cNvSpPr>
          <p:nvPr>
            <p:ph type="title"/>
          </p:nvPr>
        </p:nvSpPr>
        <p:spPr>
          <a:xfrm>
            <a:off x="182880" y="175939"/>
            <a:ext cx="11916076" cy="657559"/>
          </a:xfrm>
        </p:spPr>
        <p:txBody>
          <a:bodyPr/>
          <a:lstStyle/>
          <a:p>
            <a:r>
              <a:rPr lang="fr-FR" sz="3600" b="1" dirty="0">
                <a:solidFill>
                  <a:schemeClr val="bg1"/>
                </a:solidFill>
                <a:latin typeface="Titillium Web" panose="00000500000000000000" pitchFamily="2" charset="0"/>
                <a:ea typeface="+mn-ea"/>
                <a:cs typeface="+mn-cs"/>
              </a:rPr>
              <a:t>5.4 Constat et enjeux, </a:t>
            </a:r>
            <a:r>
              <a:rPr kumimoji="0" lang="fr-FR" sz="3600" b="1" i="0" u="none" strike="noStrike" kern="1200" cap="none" spc="0" normalizeH="0" baseline="0" noProof="0" dirty="0">
                <a:ln>
                  <a:noFill/>
                </a:ln>
                <a:solidFill>
                  <a:schemeClr val="bg1"/>
                </a:solidFill>
                <a:effectLst/>
                <a:uLnTx/>
                <a:uFillTx/>
                <a:latin typeface="Titillium Web" panose="00000500000000000000" pitchFamily="2" charset="0"/>
                <a:ea typeface="+mn-ea"/>
                <a:cs typeface="+mn-cs"/>
              </a:rPr>
              <a:t>l</a:t>
            </a:r>
            <a:r>
              <a:rPr lang="fr-FR" sz="3600" b="1" dirty="0">
                <a:solidFill>
                  <a:schemeClr val="bg1"/>
                </a:solidFill>
                <a:latin typeface="Titillium Web" panose="00000500000000000000" pitchFamily="2" charset="0"/>
              </a:rPr>
              <a:t>a faim repart à la hausse</a:t>
            </a:r>
            <a:endParaRPr lang="fr-FR" sz="3600" dirty="0">
              <a:solidFill>
                <a:schemeClr val="bg1"/>
              </a:solidFill>
              <a:latin typeface="Titillium Web" panose="00000500000000000000" pitchFamily="2" charset="0"/>
            </a:endParaRPr>
          </a:p>
        </p:txBody>
      </p:sp>
      <p:sp>
        <p:nvSpPr>
          <p:cNvPr id="4" name="Espace réservé du numéro de diapositive 3">
            <a:extLst>
              <a:ext uri="{FF2B5EF4-FFF2-40B4-BE49-F238E27FC236}">
                <a16:creationId xmlns:a16="http://schemas.microsoft.com/office/drawing/2014/main" id="{8F0C7F1A-2CD1-2600-1D25-EF5C85E43587}"/>
              </a:ext>
            </a:extLst>
          </p:cNvPr>
          <p:cNvSpPr>
            <a:spLocks noGrp="1"/>
          </p:cNvSpPr>
          <p:nvPr>
            <p:ph type="sldNum" sz="quarter" idx="12"/>
          </p:nvPr>
        </p:nvSpPr>
        <p:spPr/>
        <p:txBody>
          <a:bodyPr/>
          <a:lstStyle/>
          <a:p>
            <a:fld id="{A499A7D5-FBE8-44D4-B972-2090F672617E}" type="slidenum">
              <a:rPr lang="fr-FR" smtClean="0"/>
              <a:t>36</a:t>
            </a:fld>
            <a:endParaRPr lang="fr-FR" dirty="0"/>
          </a:p>
        </p:txBody>
      </p:sp>
      <p:pic>
        <p:nvPicPr>
          <p:cNvPr id="5" name="Image 4" descr="Une image contenant texte&#10;&#10;Description générée automatiquement">
            <a:extLst>
              <a:ext uri="{FF2B5EF4-FFF2-40B4-BE49-F238E27FC236}">
                <a16:creationId xmlns:a16="http://schemas.microsoft.com/office/drawing/2014/main" id="{8D122B73-3537-1819-73F6-849E7ACE2739}"/>
              </a:ext>
            </a:extLst>
          </p:cNvPr>
          <p:cNvPicPr>
            <a:picLocks noChangeAspect="1"/>
          </p:cNvPicPr>
          <p:nvPr/>
        </p:nvPicPr>
        <p:blipFill rotWithShape="1">
          <a:blip r:embed="rId3"/>
          <a:srcRect l="28864" t="28360" r="17074" b="14950"/>
          <a:stretch/>
        </p:blipFill>
        <p:spPr bwMode="auto">
          <a:xfrm>
            <a:off x="1042018" y="1029903"/>
            <a:ext cx="9362891" cy="5522816"/>
          </a:xfrm>
          <a:prstGeom prst="rect">
            <a:avLst/>
          </a:prstGeom>
          <a:ln>
            <a:noFill/>
          </a:ln>
          <a:extLst>
            <a:ext uri="{53640926-AAD7-44D8-BBD7-CCE9431645EC}">
              <a14:shadowObscured xmlns:a14="http://schemas.microsoft.com/office/drawing/2010/main"/>
            </a:ext>
          </a:extLst>
        </p:spPr>
      </p:pic>
      <p:sp>
        <p:nvSpPr>
          <p:cNvPr id="6" name="Espace réservé du pied de page 3">
            <a:extLst>
              <a:ext uri="{FF2B5EF4-FFF2-40B4-BE49-F238E27FC236}">
                <a16:creationId xmlns:a16="http://schemas.microsoft.com/office/drawing/2014/main" id="{D327A584-6F76-86AD-4BCD-D60CD5BB2549}"/>
              </a:ext>
            </a:extLst>
          </p:cNvPr>
          <p:cNvSpPr txBox="1">
            <a:spLocks/>
          </p:cNvSpPr>
          <p:nvPr/>
        </p:nvSpPr>
        <p:spPr>
          <a:xfrm>
            <a:off x="6592470" y="6588511"/>
            <a:ext cx="1605600" cy="269489"/>
          </a:xfrm>
          <a:prstGeom prst="rect">
            <a:avLst/>
          </a:prstGeom>
        </p:spPr>
        <p:txBody>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fr-FR" sz="700" dirty="0"/>
              <a:t>ECSI – St Thomas Avril 2023</a:t>
            </a:r>
          </a:p>
        </p:txBody>
      </p:sp>
    </p:spTree>
    <p:extLst>
      <p:ext uri="{BB962C8B-B14F-4D97-AF65-F5344CB8AC3E}">
        <p14:creationId xmlns:p14="http://schemas.microsoft.com/office/powerpoint/2010/main" val="351348591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pied de page 2">
            <a:extLst>
              <a:ext uri="{FF2B5EF4-FFF2-40B4-BE49-F238E27FC236}">
                <a16:creationId xmlns:a16="http://schemas.microsoft.com/office/drawing/2014/main" id="{D55983A0-B6A1-04FB-705C-895A46CABD86}"/>
              </a:ext>
            </a:extLst>
          </p:cNvPr>
          <p:cNvSpPr>
            <a:spLocks noGrp="1"/>
          </p:cNvSpPr>
          <p:nvPr>
            <p:ph type="ftr" sz="quarter" idx="11"/>
          </p:nvPr>
        </p:nvSpPr>
        <p:spPr/>
        <p:txBody>
          <a:bodyPr/>
          <a:lstStyle/>
          <a:p>
            <a:r>
              <a:rPr lang="fr-FR"/>
              <a:t>NDO -  L'Injustice climatique, un exemple type, l'Amazonie - 9/12/2022</a:t>
            </a:r>
            <a:endParaRPr lang="fr-FR" dirty="0"/>
          </a:p>
        </p:txBody>
      </p:sp>
      <p:sp>
        <p:nvSpPr>
          <p:cNvPr id="4" name="Espace réservé du numéro de diapositive 3">
            <a:extLst>
              <a:ext uri="{FF2B5EF4-FFF2-40B4-BE49-F238E27FC236}">
                <a16:creationId xmlns:a16="http://schemas.microsoft.com/office/drawing/2014/main" id="{2FE39195-1CEF-21ED-7A9B-E62AABAC39CC}"/>
              </a:ext>
            </a:extLst>
          </p:cNvPr>
          <p:cNvSpPr>
            <a:spLocks noGrp="1"/>
          </p:cNvSpPr>
          <p:nvPr>
            <p:ph type="sldNum" sz="quarter" idx="12"/>
          </p:nvPr>
        </p:nvSpPr>
        <p:spPr/>
        <p:txBody>
          <a:bodyPr/>
          <a:lstStyle/>
          <a:p>
            <a:fld id="{A499A7D5-FBE8-44D4-B972-2090F672617E}" type="slidenum">
              <a:rPr lang="fr-FR" smtClean="0"/>
              <a:t>37</a:t>
            </a:fld>
            <a:endParaRPr lang="fr-FR" dirty="0"/>
          </a:p>
        </p:txBody>
      </p:sp>
      <p:pic>
        <p:nvPicPr>
          <p:cNvPr id="5" name="Image 4">
            <a:extLst>
              <a:ext uri="{FF2B5EF4-FFF2-40B4-BE49-F238E27FC236}">
                <a16:creationId xmlns:a16="http://schemas.microsoft.com/office/drawing/2014/main" id="{8032410A-982F-A63B-59C2-4EB12AABBA5F}"/>
              </a:ext>
            </a:extLst>
          </p:cNvPr>
          <p:cNvPicPr>
            <a:picLocks noChangeAspect="1"/>
          </p:cNvPicPr>
          <p:nvPr/>
        </p:nvPicPr>
        <p:blipFill>
          <a:blip r:embed="rId3"/>
          <a:stretch>
            <a:fillRect/>
          </a:stretch>
        </p:blipFill>
        <p:spPr>
          <a:xfrm>
            <a:off x="606287" y="853173"/>
            <a:ext cx="10066595" cy="5909190"/>
          </a:xfrm>
          <a:prstGeom prst="rect">
            <a:avLst/>
          </a:prstGeom>
        </p:spPr>
      </p:pic>
      <p:sp>
        <p:nvSpPr>
          <p:cNvPr id="6" name="Titre 1">
            <a:extLst>
              <a:ext uri="{FF2B5EF4-FFF2-40B4-BE49-F238E27FC236}">
                <a16:creationId xmlns:a16="http://schemas.microsoft.com/office/drawing/2014/main" id="{D6ECAC6A-8A9D-968B-A619-112DF48014B6}"/>
              </a:ext>
            </a:extLst>
          </p:cNvPr>
          <p:cNvSpPr txBox="1">
            <a:spLocks/>
          </p:cNvSpPr>
          <p:nvPr/>
        </p:nvSpPr>
        <p:spPr>
          <a:xfrm>
            <a:off x="172370" y="186450"/>
            <a:ext cx="11916076" cy="657559"/>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fr-FR" sz="3600" b="1" dirty="0">
                <a:solidFill>
                  <a:schemeClr val="bg1"/>
                </a:solidFill>
                <a:latin typeface="Titillium Web" panose="00000500000000000000" pitchFamily="2" charset="0"/>
                <a:ea typeface="+mn-ea"/>
                <a:cs typeface="+mn-cs"/>
              </a:rPr>
              <a:t>5.5 Constat et enjeux, 40% de la population malnutrie  </a:t>
            </a:r>
            <a:endParaRPr lang="fr-FR" sz="3600" dirty="0">
              <a:solidFill>
                <a:schemeClr val="bg1"/>
              </a:solidFill>
              <a:latin typeface="Titillium Web" panose="00000500000000000000" pitchFamily="2" charset="0"/>
            </a:endParaRPr>
          </a:p>
        </p:txBody>
      </p:sp>
      <p:sp>
        <p:nvSpPr>
          <p:cNvPr id="7" name="ZoneTexte 6">
            <a:extLst>
              <a:ext uri="{FF2B5EF4-FFF2-40B4-BE49-F238E27FC236}">
                <a16:creationId xmlns:a16="http://schemas.microsoft.com/office/drawing/2014/main" id="{38AC4D40-D2E8-9C90-ACB9-87DEE55CF976}"/>
              </a:ext>
            </a:extLst>
          </p:cNvPr>
          <p:cNvSpPr txBox="1"/>
          <p:nvPr/>
        </p:nvSpPr>
        <p:spPr>
          <a:xfrm>
            <a:off x="605222" y="6488668"/>
            <a:ext cx="9622143" cy="246221"/>
          </a:xfrm>
          <a:prstGeom prst="rect">
            <a:avLst/>
          </a:prstGeom>
          <a:noFill/>
        </p:spPr>
        <p:txBody>
          <a:bodyPr wrap="square" rtlCol="0">
            <a:spAutoFit/>
          </a:bodyPr>
          <a:lstStyle/>
          <a:p>
            <a:pPr algn="ctr"/>
            <a:r>
              <a:rPr lang="fr-FR" sz="1000" dirty="0">
                <a:solidFill>
                  <a:srgbClr val="FFFFFF"/>
                </a:solidFill>
                <a:effectLst/>
                <a:latin typeface="Helvetica" pitchFamily="2" charset="0"/>
              </a:rPr>
              <a:t>FAO, 2022. Rapport sur </a:t>
            </a:r>
            <a:r>
              <a:rPr lang="fr-FR" sz="1000" dirty="0">
                <a:solidFill>
                  <a:srgbClr val="FFFFFF"/>
                </a:solidFill>
                <a:latin typeface="Helvetica" pitchFamily="2" charset="0"/>
              </a:rPr>
              <a:t>l</a:t>
            </a:r>
            <a:r>
              <a:rPr lang="fr-FR" sz="1000" dirty="0">
                <a:solidFill>
                  <a:srgbClr val="FFFFFF"/>
                </a:solidFill>
                <a:effectLst/>
                <a:latin typeface="Helvetica" pitchFamily="2" charset="0"/>
              </a:rPr>
              <a:t>’État de la sécurité alimentaire et de la nutrition dans le monde</a:t>
            </a:r>
          </a:p>
        </p:txBody>
      </p:sp>
      <p:sp>
        <p:nvSpPr>
          <p:cNvPr id="8" name="ZoneTexte 7">
            <a:extLst>
              <a:ext uri="{FF2B5EF4-FFF2-40B4-BE49-F238E27FC236}">
                <a16:creationId xmlns:a16="http://schemas.microsoft.com/office/drawing/2014/main" id="{2F3AF10C-F687-354D-403E-8A8BD8CF843E}"/>
              </a:ext>
            </a:extLst>
          </p:cNvPr>
          <p:cNvSpPr txBox="1"/>
          <p:nvPr/>
        </p:nvSpPr>
        <p:spPr>
          <a:xfrm>
            <a:off x="4323522" y="844825"/>
            <a:ext cx="6092685" cy="923330"/>
          </a:xfrm>
          <a:prstGeom prst="rect">
            <a:avLst/>
          </a:prstGeom>
          <a:noFill/>
        </p:spPr>
        <p:txBody>
          <a:bodyPr wrap="square" rtlCol="0">
            <a:spAutoFit/>
          </a:bodyPr>
          <a:lstStyle/>
          <a:p>
            <a:r>
              <a:rPr lang="fr-FR" sz="5400" b="1" dirty="0">
                <a:solidFill>
                  <a:srgbClr val="FF631D"/>
                </a:solidFill>
              </a:rPr>
              <a:t>2</a:t>
            </a:r>
            <a:r>
              <a:rPr lang="fr-FR" sz="5400" b="1" dirty="0">
                <a:solidFill>
                  <a:schemeClr val="bg1"/>
                </a:solidFill>
              </a:rPr>
              <a:t>0</a:t>
            </a:r>
            <a:r>
              <a:rPr lang="fr-FR" sz="5400" b="1" dirty="0">
                <a:solidFill>
                  <a:srgbClr val="FF631D"/>
                </a:solidFill>
              </a:rPr>
              <a:t>2</a:t>
            </a:r>
            <a:r>
              <a:rPr lang="fr-FR" sz="5400" b="1" dirty="0">
                <a:solidFill>
                  <a:schemeClr val="bg1"/>
                </a:solidFill>
              </a:rPr>
              <a:t>1 :</a:t>
            </a:r>
            <a:r>
              <a:rPr lang="fr-FR" sz="5400" b="1" dirty="0">
                <a:solidFill>
                  <a:srgbClr val="FF631D"/>
                </a:solidFill>
              </a:rPr>
              <a:t> </a:t>
            </a:r>
            <a:r>
              <a:rPr lang="fr-FR" sz="5400" b="1" dirty="0">
                <a:solidFill>
                  <a:srgbClr val="FF631D"/>
                </a:solidFill>
                <a:latin typeface="Tw Cen MT Condensed Extra Bold" panose="020B0803020202020204" pitchFamily="34" charset="0"/>
              </a:rPr>
              <a:t>814 MILLIONS</a:t>
            </a:r>
          </a:p>
        </p:txBody>
      </p:sp>
      <p:sp>
        <p:nvSpPr>
          <p:cNvPr id="11" name="ZoneTexte 10">
            <a:extLst>
              <a:ext uri="{FF2B5EF4-FFF2-40B4-BE49-F238E27FC236}">
                <a16:creationId xmlns:a16="http://schemas.microsoft.com/office/drawing/2014/main" id="{4F88D466-500B-8E64-AFBD-C9AAED783B2C}"/>
              </a:ext>
            </a:extLst>
          </p:cNvPr>
          <p:cNvSpPr txBox="1"/>
          <p:nvPr/>
        </p:nvSpPr>
        <p:spPr>
          <a:xfrm>
            <a:off x="7126353" y="5754754"/>
            <a:ext cx="3607907" cy="646331"/>
          </a:xfrm>
          <a:prstGeom prst="rect">
            <a:avLst/>
          </a:prstGeom>
          <a:noFill/>
        </p:spPr>
        <p:txBody>
          <a:bodyPr wrap="square" rtlCol="0">
            <a:spAutoFit/>
          </a:bodyPr>
          <a:lstStyle/>
          <a:p>
            <a:pPr marL="285750" indent="-285750">
              <a:buFont typeface="Wingdings" panose="05000000000000000000" pitchFamily="2" charset="2"/>
              <a:buChar char="Ø"/>
            </a:pPr>
            <a:r>
              <a:rPr lang="fr-FR" dirty="0">
                <a:solidFill>
                  <a:schemeClr val="bg1"/>
                </a:solidFill>
                <a:latin typeface="Franklin Gothic Medium Cond" panose="020B0606030402020204" pitchFamily="34" charset="0"/>
              </a:rPr>
              <a:t>carences, excès, déséquilibres en apport énergétique, nutritionnel</a:t>
            </a:r>
          </a:p>
        </p:txBody>
      </p:sp>
      <p:sp>
        <p:nvSpPr>
          <p:cNvPr id="2" name="ZoneTexte 1">
            <a:extLst>
              <a:ext uri="{FF2B5EF4-FFF2-40B4-BE49-F238E27FC236}">
                <a16:creationId xmlns:a16="http://schemas.microsoft.com/office/drawing/2014/main" id="{ABE31D9F-3613-3D1B-9CC6-FBCC9EAC595B}"/>
              </a:ext>
            </a:extLst>
          </p:cNvPr>
          <p:cNvSpPr txBox="1"/>
          <p:nvPr/>
        </p:nvSpPr>
        <p:spPr>
          <a:xfrm>
            <a:off x="6178731" y="4480560"/>
            <a:ext cx="4532812" cy="923330"/>
          </a:xfrm>
          <a:prstGeom prst="rect">
            <a:avLst/>
          </a:prstGeom>
          <a:noFill/>
        </p:spPr>
        <p:txBody>
          <a:bodyPr wrap="square" rtlCol="0">
            <a:spAutoFit/>
          </a:bodyPr>
          <a:lstStyle/>
          <a:p>
            <a:r>
              <a:rPr lang="fr-FR" sz="1800" dirty="0">
                <a:solidFill>
                  <a:schemeClr val="bg1"/>
                </a:solidFill>
                <a:latin typeface="Franklin Gothic Medium Cond" panose="020B0606030402020204" pitchFamily="34" charset="0"/>
              </a:rPr>
              <a:t>p</a:t>
            </a:r>
            <a:r>
              <a:rPr kumimoji="0" lang="fr-FR" sz="1800" i="0" u="none" strike="noStrike" kern="1200" cap="none" spc="0" normalizeH="0" baseline="0" noProof="0" dirty="0">
                <a:ln>
                  <a:noFill/>
                </a:ln>
                <a:solidFill>
                  <a:schemeClr val="bg1"/>
                </a:solidFill>
                <a:effectLst/>
                <a:uLnTx/>
                <a:uFillTx/>
                <a:latin typeface="Franklin Gothic Medium Cond" panose="020B0606030402020204" pitchFamily="34" charset="0"/>
              </a:rPr>
              <a:t>as </a:t>
            </a:r>
            <a:r>
              <a:rPr lang="fr-FR" sz="1800" dirty="0">
                <a:solidFill>
                  <a:schemeClr val="bg1"/>
                </a:solidFill>
                <a:latin typeface="Franklin Gothic Medium Cond" panose="020B0606030402020204" pitchFamily="34" charset="0"/>
              </a:rPr>
              <a:t>d’</a:t>
            </a:r>
            <a:r>
              <a:rPr kumimoji="0" lang="fr-FR" sz="1800" i="0" u="none" strike="noStrike" kern="1200" cap="none" spc="0" normalizeH="0" baseline="0" noProof="0" dirty="0">
                <a:ln>
                  <a:noFill/>
                </a:ln>
                <a:solidFill>
                  <a:schemeClr val="bg1"/>
                </a:solidFill>
                <a:effectLst/>
                <a:uLnTx/>
                <a:uFillTx/>
                <a:latin typeface="Franklin Gothic Medium Cond" panose="020B0606030402020204" pitchFamily="34" charset="0"/>
              </a:rPr>
              <a:t>accès régulier à suffisamment d’aliments sains et nutritifs </a:t>
            </a:r>
            <a:r>
              <a:rPr kumimoji="0" lang="fr-FR" sz="1800" b="0" i="0" u="none" strike="noStrike" kern="1200" cap="none" spc="0" normalizeH="0" baseline="0" noProof="0" dirty="0">
                <a:ln>
                  <a:noFill/>
                </a:ln>
                <a:solidFill>
                  <a:schemeClr val="bg1"/>
                </a:solidFill>
                <a:effectLst/>
                <a:uLnTx/>
                <a:uFillTx/>
                <a:latin typeface="Franklin Gothic Medium Cond" panose="020B0606030402020204" pitchFamily="34" charset="0"/>
              </a:rPr>
              <a:t>pour une croissance et un développement normaux, une vie active et saine</a:t>
            </a:r>
            <a:endParaRPr lang="fr-FR" dirty="0">
              <a:solidFill>
                <a:schemeClr val="bg1"/>
              </a:solidFill>
            </a:endParaRPr>
          </a:p>
        </p:txBody>
      </p:sp>
      <p:sp>
        <p:nvSpPr>
          <p:cNvPr id="9" name="ZoneTexte 8">
            <a:extLst>
              <a:ext uri="{FF2B5EF4-FFF2-40B4-BE49-F238E27FC236}">
                <a16:creationId xmlns:a16="http://schemas.microsoft.com/office/drawing/2014/main" id="{F337A7A2-519B-5355-1829-DE18BED4D9D9}"/>
              </a:ext>
            </a:extLst>
          </p:cNvPr>
          <p:cNvSpPr txBox="1"/>
          <p:nvPr/>
        </p:nvSpPr>
        <p:spPr>
          <a:xfrm>
            <a:off x="4153989" y="849086"/>
            <a:ext cx="6518366" cy="744583"/>
          </a:xfrm>
          <a:prstGeom prst="rect">
            <a:avLst/>
          </a:prstGeom>
          <a:solidFill>
            <a:schemeClr val="bg1">
              <a:lumMod val="95000"/>
            </a:schemeClr>
          </a:solidFill>
        </p:spPr>
        <p:txBody>
          <a:bodyPr wrap="square" rtlCol="0">
            <a:spAutoFit/>
          </a:bodyPr>
          <a:lstStyle/>
          <a:p>
            <a:endParaRPr lang="fr-FR" dirty="0"/>
          </a:p>
        </p:txBody>
      </p:sp>
    </p:spTree>
    <p:extLst>
      <p:ext uri="{BB962C8B-B14F-4D97-AF65-F5344CB8AC3E}">
        <p14:creationId xmlns:p14="http://schemas.microsoft.com/office/powerpoint/2010/main" val="40461626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xit" presetSubtype="4" fill="hold" grpId="0" nodeType="clickEffect">
                                  <p:stCondLst>
                                    <p:cond delay="0"/>
                                  </p:stCondLst>
                                  <p:childTnLst>
                                    <p:anim calcmode="lin" valueType="num">
                                      <p:cBhvr additive="base">
                                        <p:cTn id="6" dur="500"/>
                                        <p:tgtEl>
                                          <p:spTgt spid="9"/>
                                        </p:tgtEl>
                                        <p:attrNameLst>
                                          <p:attrName>ppt_x</p:attrName>
                                        </p:attrNameLst>
                                      </p:cBhvr>
                                      <p:tavLst>
                                        <p:tav tm="0">
                                          <p:val>
                                            <p:strVal val="ppt_x"/>
                                          </p:val>
                                        </p:tav>
                                        <p:tav tm="100000">
                                          <p:val>
                                            <p:strVal val="ppt_x"/>
                                          </p:val>
                                        </p:tav>
                                      </p:tavLst>
                                    </p:anim>
                                    <p:anim calcmode="lin" valueType="num">
                                      <p:cBhvr additive="base">
                                        <p:cTn id="7" dur="500"/>
                                        <p:tgtEl>
                                          <p:spTgt spid="9"/>
                                        </p:tgtEl>
                                        <p:attrNameLst>
                                          <p:attrName>ppt_y</p:attrName>
                                        </p:attrNameLst>
                                      </p:cBhvr>
                                      <p:tavLst>
                                        <p:tav tm="0">
                                          <p:val>
                                            <p:strVal val="ppt_y"/>
                                          </p:val>
                                        </p:tav>
                                        <p:tav tm="100000">
                                          <p:val>
                                            <p:strVal val="1+ppt_h/2"/>
                                          </p:val>
                                        </p:tav>
                                      </p:tavLst>
                                    </p:anim>
                                    <p:set>
                                      <p:cBhvr>
                                        <p:cTn id="8"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84815FA-EA01-B445-67EC-7C8D562352AE}"/>
              </a:ext>
            </a:extLst>
          </p:cNvPr>
          <p:cNvSpPr>
            <a:spLocks noGrp="1"/>
          </p:cNvSpPr>
          <p:nvPr>
            <p:ph type="title"/>
          </p:nvPr>
        </p:nvSpPr>
        <p:spPr>
          <a:xfrm>
            <a:off x="838200" y="365125"/>
            <a:ext cx="10515600" cy="2020888"/>
          </a:xfrm>
        </p:spPr>
        <p:txBody>
          <a:bodyPr/>
          <a:lstStyle/>
          <a:p>
            <a:pPr algn="ctr"/>
            <a:r>
              <a:rPr lang="fr-FR" sz="4800" b="1" dirty="0">
                <a:effectLst/>
                <a:latin typeface="Calibri" panose="020F0502020204030204" pitchFamily="34" charset="0"/>
                <a:ea typeface="Calibri" panose="020F0502020204030204" pitchFamily="34" charset="0"/>
                <a:cs typeface="Times New Roman" panose="02020603050405020304" pitchFamily="18" charset="0"/>
              </a:rPr>
              <a:t>Evaluation de l’intervention </a:t>
            </a:r>
            <a:br>
              <a:rPr lang="fr-FR" sz="4800" b="1" dirty="0">
                <a:effectLst/>
                <a:latin typeface="Calibri" panose="020F0502020204030204" pitchFamily="34" charset="0"/>
                <a:ea typeface="Calibri" panose="020F0502020204030204" pitchFamily="34" charset="0"/>
                <a:cs typeface="Times New Roman" panose="02020603050405020304" pitchFamily="18" charset="0"/>
              </a:rPr>
            </a:br>
            <a:r>
              <a:rPr lang="fr-FR" sz="4800" b="1" kern="0" dirty="0">
                <a:solidFill>
                  <a:srgbClr val="2F5496"/>
                </a:solidFill>
                <a:effectLst/>
                <a:latin typeface="Calibri Light" panose="020F0302020204030204" pitchFamily="34" charset="0"/>
                <a:ea typeface="Calibri" panose="020F0502020204030204" pitchFamily="34" charset="0"/>
                <a:cs typeface="Times New Roman" panose="02020603050405020304" pitchFamily="18" charset="0"/>
              </a:rPr>
              <a:t>Merci de scanner le </a:t>
            </a:r>
            <a:r>
              <a:rPr lang="fr-FR" sz="4800" b="1" kern="0" dirty="0">
                <a:solidFill>
                  <a:srgbClr val="2F5496"/>
                </a:solidFill>
                <a:effectLst/>
                <a:latin typeface="Calibri Light" panose="020F0302020204030204" pitchFamily="34" charset="0"/>
                <a:ea typeface="Times New Roman" panose="02020603050405020304" pitchFamily="18" charset="0"/>
                <a:cs typeface="Times New Roman" panose="02020603050405020304" pitchFamily="18" charset="0"/>
              </a:rPr>
              <a:t>QR code</a:t>
            </a:r>
            <a:br>
              <a:rPr lang="fr-FR" sz="4800" b="1" kern="0" dirty="0">
                <a:solidFill>
                  <a:srgbClr val="2F5496"/>
                </a:solidFill>
                <a:effectLst/>
                <a:latin typeface="Calibri Light" panose="020F0302020204030204" pitchFamily="34" charset="0"/>
                <a:ea typeface="Times New Roman" panose="02020603050405020304" pitchFamily="18" charset="0"/>
                <a:cs typeface="Times New Roman" panose="02020603050405020304" pitchFamily="18" charset="0"/>
              </a:rPr>
            </a:br>
            <a:r>
              <a:rPr lang="fr-FR" sz="4800" b="1" kern="0" dirty="0">
                <a:solidFill>
                  <a:srgbClr val="2F5496"/>
                </a:solidFill>
                <a:effectLst/>
                <a:latin typeface="Calibri Light" panose="020F0302020204030204" pitchFamily="34" charset="0"/>
                <a:ea typeface="Times New Roman" panose="02020603050405020304" pitchFamily="18" charset="0"/>
                <a:cs typeface="Times New Roman" panose="02020603050405020304" pitchFamily="18" charset="0"/>
              </a:rPr>
              <a:t>et de répondre au questionnaire</a:t>
            </a:r>
            <a:br>
              <a:rPr lang="fr-FR" sz="1800" b="1" kern="0" dirty="0">
                <a:solidFill>
                  <a:srgbClr val="2F5496"/>
                </a:solidFill>
                <a:effectLst/>
                <a:latin typeface="Calibri Light" panose="020F0302020204030204" pitchFamily="34" charset="0"/>
                <a:ea typeface="Times New Roman" panose="02020603050405020304" pitchFamily="18" charset="0"/>
                <a:cs typeface="Times New Roman" panose="02020603050405020304" pitchFamily="18" charset="0"/>
              </a:rPr>
            </a:br>
            <a:endParaRPr lang="fr-FR" dirty="0"/>
          </a:p>
        </p:txBody>
      </p:sp>
      <p:sp>
        <p:nvSpPr>
          <p:cNvPr id="3" name="Espace réservé du pied de page 2">
            <a:extLst>
              <a:ext uri="{FF2B5EF4-FFF2-40B4-BE49-F238E27FC236}">
                <a16:creationId xmlns:a16="http://schemas.microsoft.com/office/drawing/2014/main" id="{85ABD2F2-0C83-28BE-8983-366C547C54DC}"/>
              </a:ext>
            </a:extLst>
          </p:cNvPr>
          <p:cNvSpPr>
            <a:spLocks noGrp="1"/>
          </p:cNvSpPr>
          <p:nvPr>
            <p:ph type="ftr" sz="quarter" idx="11"/>
          </p:nvPr>
        </p:nvSpPr>
        <p:spPr/>
        <p:txBody>
          <a:bodyPr/>
          <a:lstStyle/>
          <a:p>
            <a:r>
              <a:rPr lang="fr-FR"/>
              <a:t>NDO -  L'Injustice climatique, un exemple type, l'Amazonie - 9/12/2022</a:t>
            </a:r>
            <a:endParaRPr lang="fr-FR" dirty="0"/>
          </a:p>
        </p:txBody>
      </p:sp>
      <p:sp>
        <p:nvSpPr>
          <p:cNvPr id="4" name="Espace réservé du numéro de diapositive 3">
            <a:extLst>
              <a:ext uri="{FF2B5EF4-FFF2-40B4-BE49-F238E27FC236}">
                <a16:creationId xmlns:a16="http://schemas.microsoft.com/office/drawing/2014/main" id="{188EF76B-9B41-D31C-6A92-488021D09544}"/>
              </a:ext>
            </a:extLst>
          </p:cNvPr>
          <p:cNvSpPr>
            <a:spLocks noGrp="1"/>
          </p:cNvSpPr>
          <p:nvPr>
            <p:ph type="sldNum" sz="quarter" idx="12"/>
          </p:nvPr>
        </p:nvSpPr>
        <p:spPr/>
        <p:txBody>
          <a:bodyPr/>
          <a:lstStyle/>
          <a:p>
            <a:fld id="{A499A7D5-FBE8-44D4-B972-2090F672617E}" type="slidenum">
              <a:rPr lang="fr-FR" smtClean="0"/>
              <a:t>38</a:t>
            </a:fld>
            <a:endParaRPr lang="fr-FR" dirty="0"/>
          </a:p>
        </p:txBody>
      </p:sp>
      <p:pic>
        <p:nvPicPr>
          <p:cNvPr id="5" name="Image 4">
            <a:extLst>
              <a:ext uri="{FF2B5EF4-FFF2-40B4-BE49-F238E27FC236}">
                <a16:creationId xmlns:a16="http://schemas.microsoft.com/office/drawing/2014/main" id="{F91AE077-CD1A-1337-6289-F545662A18D0}"/>
              </a:ext>
            </a:extLst>
          </p:cNvPr>
          <p:cNvPicPr>
            <a:picLocks noChangeAspect="1"/>
          </p:cNvPicPr>
          <p:nvPr/>
        </p:nvPicPr>
        <p:blipFill rotWithShape="1">
          <a:blip r:embed="rId2">
            <a:extLst>
              <a:ext uri="{28A0092B-C50C-407E-A947-70E740481C1C}">
                <a14:useLocalDpi xmlns:a14="http://schemas.microsoft.com/office/drawing/2010/main" val="0"/>
              </a:ext>
            </a:extLst>
          </a:blip>
          <a:srcRect t="27378"/>
          <a:stretch/>
        </p:blipFill>
        <p:spPr>
          <a:xfrm>
            <a:off x="4324349" y="2500312"/>
            <a:ext cx="3957593" cy="4129087"/>
          </a:xfrm>
          <a:prstGeom prst="rect">
            <a:avLst/>
          </a:prstGeom>
        </p:spPr>
      </p:pic>
    </p:spTree>
    <p:extLst>
      <p:ext uri="{BB962C8B-B14F-4D97-AF65-F5344CB8AC3E}">
        <p14:creationId xmlns:p14="http://schemas.microsoft.com/office/powerpoint/2010/main" val="309420611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numéro de diapositive 4">
            <a:extLst>
              <a:ext uri="{FF2B5EF4-FFF2-40B4-BE49-F238E27FC236}">
                <a16:creationId xmlns:a16="http://schemas.microsoft.com/office/drawing/2014/main" id="{9357541B-2601-B48A-16D1-6661B512301B}"/>
              </a:ext>
            </a:extLst>
          </p:cNvPr>
          <p:cNvSpPr>
            <a:spLocks noGrp="1"/>
          </p:cNvSpPr>
          <p:nvPr>
            <p:ph type="sldNum" sz="quarter" idx="22"/>
          </p:nvPr>
        </p:nvSpPr>
        <p:spPr/>
        <p:txBody>
          <a:bodyPr/>
          <a:lstStyle/>
          <a:p>
            <a:pPr>
              <a:defRPr/>
            </a:pPr>
            <a:fld id="{D9860D7D-0786-4BF8-9422-F966261841F2}" type="slidenum">
              <a:rPr lang="fr-FR" altLang="fr-FR" smtClean="0"/>
              <a:pPr>
                <a:defRPr/>
              </a:pPr>
              <a:t>4</a:t>
            </a:fld>
            <a:endParaRPr lang="fr-FR" altLang="fr-FR"/>
          </a:p>
        </p:txBody>
      </p:sp>
      <p:sp>
        <p:nvSpPr>
          <p:cNvPr id="7" name="Rectangle : coins arrondis 6">
            <a:extLst>
              <a:ext uri="{FF2B5EF4-FFF2-40B4-BE49-F238E27FC236}">
                <a16:creationId xmlns:a16="http://schemas.microsoft.com/office/drawing/2014/main" id="{A80F1C77-D2D9-4683-7673-B73972DE860D}"/>
              </a:ext>
            </a:extLst>
          </p:cNvPr>
          <p:cNvSpPr/>
          <p:nvPr/>
        </p:nvSpPr>
        <p:spPr>
          <a:xfrm>
            <a:off x="421048" y="5166157"/>
            <a:ext cx="3344128" cy="914400"/>
          </a:xfrm>
          <a:prstGeom prst="roundRect">
            <a:avLst/>
          </a:prstGeom>
          <a:ln>
            <a:solidFill>
              <a:schemeClr val="bg1"/>
            </a:solidFill>
          </a:ln>
        </p:spPr>
        <p:style>
          <a:lnRef idx="1">
            <a:schemeClr val="accent4"/>
          </a:lnRef>
          <a:fillRef idx="2">
            <a:schemeClr val="accent4"/>
          </a:fillRef>
          <a:effectRef idx="1">
            <a:schemeClr val="accent4"/>
          </a:effectRef>
          <a:fontRef idx="minor">
            <a:schemeClr val="dk1"/>
          </a:fontRef>
        </p:style>
        <p:txBody>
          <a:bodyPr rtlCol="0" anchor="ctr"/>
          <a:lstStyle/>
          <a:p>
            <a:pPr algn="ctr"/>
            <a:r>
              <a:rPr lang="fr-FR" b="1" dirty="0"/>
              <a:t>ONG HUMANITAIRES </a:t>
            </a:r>
            <a:r>
              <a:rPr lang="fr-FR" dirty="0"/>
              <a:t>ou de</a:t>
            </a:r>
          </a:p>
          <a:p>
            <a:pPr algn="ctr"/>
            <a:r>
              <a:rPr lang="fr-FR" b="1" dirty="0"/>
              <a:t>SOLIDARITÉ INTERNATIONALE</a:t>
            </a:r>
            <a:endParaRPr lang="fr-CA" b="1" dirty="0"/>
          </a:p>
        </p:txBody>
      </p:sp>
      <p:sp>
        <p:nvSpPr>
          <p:cNvPr id="16" name="Espace réservé du texte 1">
            <a:extLst>
              <a:ext uri="{FF2B5EF4-FFF2-40B4-BE49-F238E27FC236}">
                <a16:creationId xmlns:a16="http://schemas.microsoft.com/office/drawing/2014/main" id="{2D40F9FF-EC47-6070-FDCC-178B98093973}"/>
              </a:ext>
            </a:extLst>
          </p:cNvPr>
          <p:cNvSpPr txBox="1">
            <a:spLocks/>
          </p:cNvSpPr>
          <p:nvPr/>
        </p:nvSpPr>
        <p:spPr>
          <a:xfrm>
            <a:off x="525970" y="333632"/>
            <a:ext cx="11102150" cy="616721"/>
          </a:xfrm>
        </p:spPr>
        <p:txBody>
          <a:bodyPr anchor="b"/>
          <a:lstStyle>
            <a:lvl1pPr marL="0" indent="0" algn="l" defTabSz="914400" rtl="0" eaLnBrk="1" latinLnBrk="0" hangingPunct="1">
              <a:lnSpc>
                <a:spcPts val="3220"/>
              </a:lnSpc>
              <a:spcBef>
                <a:spcPts val="1000"/>
              </a:spcBef>
              <a:buFontTx/>
              <a:buNone/>
              <a:defRPr sz="3600" b="1" i="0" kern="1200">
                <a:solidFill>
                  <a:srgbClr val="80589C"/>
                </a:solidFill>
                <a:latin typeface="Titillium Web"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fr-FR" dirty="0">
                <a:solidFill>
                  <a:schemeClr val="bg1"/>
                </a:solidFill>
              </a:rPr>
              <a:t>1.2 LE POSITIONNEMENT DU CCFD DANS LES ONG </a:t>
            </a:r>
          </a:p>
        </p:txBody>
      </p:sp>
      <p:sp>
        <p:nvSpPr>
          <p:cNvPr id="17" name="Espace réservé du pied de page 3">
            <a:extLst>
              <a:ext uri="{FF2B5EF4-FFF2-40B4-BE49-F238E27FC236}">
                <a16:creationId xmlns:a16="http://schemas.microsoft.com/office/drawing/2014/main" id="{3522F925-E078-4BC5-869B-74852DBC5457}"/>
              </a:ext>
            </a:extLst>
          </p:cNvPr>
          <p:cNvSpPr txBox="1">
            <a:spLocks/>
          </p:cNvSpPr>
          <p:nvPr/>
        </p:nvSpPr>
        <p:spPr>
          <a:xfrm>
            <a:off x="6592470" y="6588511"/>
            <a:ext cx="1605600" cy="269489"/>
          </a:xfrm>
          <a:prstGeom prst="rect">
            <a:avLst/>
          </a:prstGeom>
        </p:spPr>
        <p:txBody>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fr-FR" sz="700" dirty="0"/>
              <a:t>ECSI – St Thomas Avril 2023</a:t>
            </a:r>
          </a:p>
        </p:txBody>
      </p:sp>
      <p:sp>
        <p:nvSpPr>
          <p:cNvPr id="3" name="Rectangle : coins arrondis 2">
            <a:extLst>
              <a:ext uri="{FF2B5EF4-FFF2-40B4-BE49-F238E27FC236}">
                <a16:creationId xmlns:a16="http://schemas.microsoft.com/office/drawing/2014/main" id="{FEE404F8-5763-DF0A-8D00-A73768883EA0}"/>
              </a:ext>
            </a:extLst>
          </p:cNvPr>
          <p:cNvSpPr/>
          <p:nvPr/>
        </p:nvSpPr>
        <p:spPr>
          <a:xfrm>
            <a:off x="627236" y="2440886"/>
            <a:ext cx="1656184" cy="914400"/>
          </a:xfrm>
          <a:prstGeom prst="roundRect">
            <a:avLst/>
          </a:prstGeom>
          <a:solidFill>
            <a:schemeClr val="accent1">
              <a:lumMod val="40000"/>
              <a:lumOff val="60000"/>
            </a:schemeClr>
          </a:solidFill>
          <a:ln>
            <a:solidFill>
              <a:schemeClr val="bg1"/>
            </a:solidFill>
          </a:ln>
        </p:spPr>
        <p:style>
          <a:lnRef idx="1">
            <a:schemeClr val="accent4"/>
          </a:lnRef>
          <a:fillRef idx="2">
            <a:schemeClr val="accent4"/>
          </a:fillRef>
          <a:effectRef idx="1">
            <a:schemeClr val="accent4"/>
          </a:effectRef>
          <a:fontRef idx="minor">
            <a:schemeClr val="dk1"/>
          </a:fontRef>
        </p:style>
        <p:txBody>
          <a:bodyPr rtlCol="0" anchor="ctr"/>
          <a:lstStyle/>
          <a:p>
            <a:pPr algn="ctr"/>
            <a:r>
              <a:rPr lang="fr-FR" b="1" dirty="0"/>
              <a:t>ONG</a:t>
            </a:r>
          </a:p>
          <a:p>
            <a:pPr algn="ctr"/>
            <a:r>
              <a:rPr lang="fr-FR" b="1" dirty="0"/>
              <a:t>DE PLAIDOYER</a:t>
            </a:r>
            <a:endParaRPr lang="fr-CA" b="1" dirty="0"/>
          </a:p>
        </p:txBody>
      </p:sp>
      <p:cxnSp>
        <p:nvCxnSpPr>
          <p:cNvPr id="6" name="Connecteur droit avec flèche 5">
            <a:extLst>
              <a:ext uri="{FF2B5EF4-FFF2-40B4-BE49-F238E27FC236}">
                <a16:creationId xmlns:a16="http://schemas.microsoft.com/office/drawing/2014/main" id="{FA012214-A565-87B4-848C-D06F66677176}"/>
              </a:ext>
            </a:extLst>
          </p:cNvPr>
          <p:cNvCxnSpPr>
            <a:cxnSpLocks/>
            <a:stCxn id="3" idx="3"/>
            <a:endCxn id="35" idx="1"/>
          </p:cNvCxnSpPr>
          <p:nvPr/>
        </p:nvCxnSpPr>
        <p:spPr>
          <a:xfrm flipV="1">
            <a:off x="2283420" y="1837585"/>
            <a:ext cx="1233354" cy="1060501"/>
          </a:xfrm>
          <a:prstGeom prst="straightConnector1">
            <a:avLst/>
          </a:prstGeom>
          <a:ln>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10" name="Connecteur droit avec flèche 9">
            <a:extLst>
              <a:ext uri="{FF2B5EF4-FFF2-40B4-BE49-F238E27FC236}">
                <a16:creationId xmlns:a16="http://schemas.microsoft.com/office/drawing/2014/main" id="{6A840B7F-C58F-9B2E-78C4-176F03F9D9FE}"/>
              </a:ext>
            </a:extLst>
          </p:cNvPr>
          <p:cNvCxnSpPr>
            <a:cxnSpLocks/>
            <a:stCxn id="3" idx="3"/>
            <a:endCxn id="22" idx="1"/>
          </p:cNvCxnSpPr>
          <p:nvPr/>
        </p:nvCxnSpPr>
        <p:spPr>
          <a:xfrm>
            <a:off x="2283420" y="2898086"/>
            <a:ext cx="728722" cy="1216714"/>
          </a:xfrm>
          <a:prstGeom prst="straightConnector1">
            <a:avLst/>
          </a:prstGeom>
          <a:ln>
            <a:solidFill>
              <a:schemeClr val="bg1"/>
            </a:solidFill>
            <a:tailEnd type="triangle"/>
          </a:ln>
        </p:spPr>
        <p:style>
          <a:lnRef idx="1">
            <a:schemeClr val="accent1"/>
          </a:lnRef>
          <a:fillRef idx="0">
            <a:schemeClr val="accent1"/>
          </a:fillRef>
          <a:effectRef idx="0">
            <a:schemeClr val="accent1"/>
          </a:effectRef>
          <a:fontRef idx="minor">
            <a:schemeClr val="tx1"/>
          </a:fontRef>
        </p:style>
      </p:cxnSp>
      <p:sp>
        <p:nvSpPr>
          <p:cNvPr id="13" name="Ellipse 12">
            <a:extLst>
              <a:ext uri="{FF2B5EF4-FFF2-40B4-BE49-F238E27FC236}">
                <a16:creationId xmlns:a16="http://schemas.microsoft.com/office/drawing/2014/main" id="{B96F1F1D-2869-E025-EBE5-402433918B79}"/>
              </a:ext>
            </a:extLst>
          </p:cNvPr>
          <p:cNvSpPr/>
          <p:nvPr/>
        </p:nvSpPr>
        <p:spPr>
          <a:xfrm>
            <a:off x="8754036" y="2649072"/>
            <a:ext cx="3200400" cy="707716"/>
          </a:xfrm>
          <a:prstGeom prst="ellipse">
            <a:avLst/>
          </a:prstGeom>
          <a:solidFill>
            <a:srgbClr val="FFCCFF"/>
          </a:solidFill>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400" b="1" dirty="0"/>
              <a:t>Lobbys commerciaux, économiques</a:t>
            </a:r>
          </a:p>
        </p:txBody>
      </p:sp>
      <p:sp>
        <p:nvSpPr>
          <p:cNvPr id="14" name="Ellipse 13">
            <a:extLst>
              <a:ext uri="{FF2B5EF4-FFF2-40B4-BE49-F238E27FC236}">
                <a16:creationId xmlns:a16="http://schemas.microsoft.com/office/drawing/2014/main" id="{7F15E773-790D-DBD5-94A5-FE2709DBBFFF}"/>
              </a:ext>
            </a:extLst>
          </p:cNvPr>
          <p:cNvSpPr/>
          <p:nvPr/>
        </p:nvSpPr>
        <p:spPr>
          <a:xfrm>
            <a:off x="8946777" y="1837585"/>
            <a:ext cx="2496670" cy="720349"/>
          </a:xfrm>
          <a:prstGeom prst="ellipse">
            <a:avLst/>
          </a:prstGeom>
          <a:solidFill>
            <a:srgbClr val="93E3FF"/>
          </a:solidFill>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400" b="1" dirty="0"/>
              <a:t>Human </a:t>
            </a:r>
            <a:r>
              <a:rPr lang="fr-FR" sz="1400" b="1" dirty="0" err="1"/>
              <a:t>Rights</a:t>
            </a:r>
            <a:r>
              <a:rPr lang="fr-FR" sz="1400" b="1" dirty="0"/>
              <a:t> Watch</a:t>
            </a:r>
          </a:p>
          <a:p>
            <a:pPr algn="ctr"/>
            <a:r>
              <a:rPr lang="fr-FR" sz="800" dirty="0"/>
              <a:t>Observatoire des Droits de l’Homme</a:t>
            </a:r>
          </a:p>
        </p:txBody>
      </p:sp>
      <p:sp>
        <p:nvSpPr>
          <p:cNvPr id="15" name="Ellipse 14">
            <a:extLst>
              <a:ext uri="{FF2B5EF4-FFF2-40B4-BE49-F238E27FC236}">
                <a16:creationId xmlns:a16="http://schemas.microsoft.com/office/drawing/2014/main" id="{1A9A15EF-C6F8-A2E9-429D-E2AEEB530444}"/>
              </a:ext>
            </a:extLst>
          </p:cNvPr>
          <p:cNvSpPr/>
          <p:nvPr/>
        </p:nvSpPr>
        <p:spPr>
          <a:xfrm>
            <a:off x="9296400" y="874059"/>
            <a:ext cx="1662953" cy="613089"/>
          </a:xfrm>
          <a:prstGeom prst="ellipse">
            <a:avLst/>
          </a:prstGeom>
          <a:solidFill>
            <a:srgbClr val="93E3FF"/>
          </a:solidFill>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400" b="1" dirty="0"/>
              <a:t>RENAF</a:t>
            </a:r>
          </a:p>
          <a:p>
            <a:pPr algn="ctr"/>
            <a:r>
              <a:rPr lang="fr-FR" sz="800" dirty="0"/>
              <a:t>Renaissance Africaine</a:t>
            </a:r>
          </a:p>
        </p:txBody>
      </p:sp>
      <p:sp>
        <p:nvSpPr>
          <p:cNvPr id="18" name="Ellipse 17">
            <a:extLst>
              <a:ext uri="{FF2B5EF4-FFF2-40B4-BE49-F238E27FC236}">
                <a16:creationId xmlns:a16="http://schemas.microsoft.com/office/drawing/2014/main" id="{5FC3B82A-2384-FC35-B5B1-9C277139D39D}"/>
              </a:ext>
            </a:extLst>
          </p:cNvPr>
          <p:cNvSpPr/>
          <p:nvPr/>
        </p:nvSpPr>
        <p:spPr>
          <a:xfrm>
            <a:off x="8771967" y="4616826"/>
            <a:ext cx="3200400" cy="533398"/>
          </a:xfrm>
          <a:prstGeom prst="ellipse">
            <a:avLst/>
          </a:prstGeom>
          <a:solidFill>
            <a:srgbClr val="FFCCFF"/>
          </a:solidFill>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400" b="1" dirty="0"/>
              <a:t>Lobbys étatiques</a:t>
            </a:r>
          </a:p>
        </p:txBody>
      </p:sp>
      <p:sp>
        <p:nvSpPr>
          <p:cNvPr id="22" name="Rectangle : coins arrondis 21">
            <a:extLst>
              <a:ext uri="{FF2B5EF4-FFF2-40B4-BE49-F238E27FC236}">
                <a16:creationId xmlns:a16="http://schemas.microsoft.com/office/drawing/2014/main" id="{5D0CCA5A-F15C-F75C-B0FA-4019E92CEA72}"/>
              </a:ext>
            </a:extLst>
          </p:cNvPr>
          <p:cNvSpPr/>
          <p:nvPr/>
        </p:nvSpPr>
        <p:spPr>
          <a:xfrm>
            <a:off x="3012142" y="3550024"/>
            <a:ext cx="4760258" cy="1129552"/>
          </a:xfrm>
          <a:prstGeom prst="roundRect">
            <a:avLst/>
          </a:prstGeom>
          <a:solidFill>
            <a:srgbClr val="FFCCFF"/>
          </a:solidFill>
          <a:ln>
            <a:solidFill>
              <a:schemeClr val="bg1"/>
            </a:solidFill>
          </a:ln>
        </p:spPr>
        <p:style>
          <a:lnRef idx="1">
            <a:schemeClr val="accent3"/>
          </a:lnRef>
          <a:fillRef idx="2">
            <a:schemeClr val="accent3"/>
          </a:fillRef>
          <a:effectRef idx="1">
            <a:schemeClr val="accent3"/>
          </a:effectRef>
          <a:fontRef idx="minor">
            <a:schemeClr val="dk1"/>
          </a:fontRef>
        </p:style>
        <p:txBody>
          <a:bodyPr rtlCol="0" anchor="ctr"/>
          <a:lstStyle/>
          <a:p>
            <a:pPr algn="ctr"/>
            <a:r>
              <a:rPr lang="fr-FR" b="1" dirty="0"/>
              <a:t>LOBBYS, Groupes de pression</a:t>
            </a:r>
          </a:p>
          <a:p>
            <a:pPr algn="ctr"/>
            <a:r>
              <a:rPr lang="fr-FR" b="1" dirty="0"/>
              <a:t>Défense d’intérêts privés, idéologiques</a:t>
            </a:r>
          </a:p>
          <a:p>
            <a:pPr algn="ctr"/>
            <a:r>
              <a:rPr lang="fr-FR" sz="1600" dirty="0"/>
              <a:t>(Clubs de réflexion ou </a:t>
            </a:r>
            <a:r>
              <a:rPr lang="fr-FR" sz="1600" dirty="0" err="1"/>
              <a:t>Think</a:t>
            </a:r>
            <a:r>
              <a:rPr lang="fr-FR" sz="1600" dirty="0"/>
              <a:t> Tanks, cabinets de conseil, fondations, associations)</a:t>
            </a:r>
            <a:endParaRPr lang="fr-CA" sz="1600" dirty="0"/>
          </a:p>
        </p:txBody>
      </p:sp>
      <p:cxnSp>
        <p:nvCxnSpPr>
          <p:cNvPr id="25" name="Connecteur droit avec flèche 24">
            <a:extLst>
              <a:ext uri="{FF2B5EF4-FFF2-40B4-BE49-F238E27FC236}">
                <a16:creationId xmlns:a16="http://schemas.microsoft.com/office/drawing/2014/main" id="{9EFF596D-68BC-EA7F-FD2A-0202354F8672}"/>
              </a:ext>
            </a:extLst>
          </p:cNvPr>
          <p:cNvCxnSpPr>
            <a:cxnSpLocks/>
            <a:stCxn id="22" idx="3"/>
            <a:endCxn id="13" idx="2"/>
          </p:cNvCxnSpPr>
          <p:nvPr/>
        </p:nvCxnSpPr>
        <p:spPr>
          <a:xfrm flipV="1">
            <a:off x="7772400" y="3002930"/>
            <a:ext cx="981636" cy="1111870"/>
          </a:xfrm>
          <a:prstGeom prst="straightConnector1">
            <a:avLst/>
          </a:prstGeom>
          <a:ln>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28" name="Connecteur droit avec flèche 27">
            <a:extLst>
              <a:ext uri="{FF2B5EF4-FFF2-40B4-BE49-F238E27FC236}">
                <a16:creationId xmlns:a16="http://schemas.microsoft.com/office/drawing/2014/main" id="{F387BE80-7659-0F01-41A0-E0ABC7E0CB0D}"/>
              </a:ext>
            </a:extLst>
          </p:cNvPr>
          <p:cNvCxnSpPr>
            <a:cxnSpLocks/>
            <a:stCxn id="22" idx="3"/>
            <a:endCxn id="18" idx="2"/>
          </p:cNvCxnSpPr>
          <p:nvPr/>
        </p:nvCxnSpPr>
        <p:spPr>
          <a:xfrm>
            <a:off x="7772400" y="4114800"/>
            <a:ext cx="999567" cy="768725"/>
          </a:xfrm>
          <a:prstGeom prst="straightConnector1">
            <a:avLst/>
          </a:prstGeom>
          <a:ln>
            <a:solidFill>
              <a:schemeClr val="bg1"/>
            </a:solidFill>
            <a:tailEnd type="triangle"/>
          </a:ln>
        </p:spPr>
        <p:style>
          <a:lnRef idx="1">
            <a:schemeClr val="accent1"/>
          </a:lnRef>
          <a:fillRef idx="0">
            <a:schemeClr val="accent1"/>
          </a:fillRef>
          <a:effectRef idx="0">
            <a:schemeClr val="accent1"/>
          </a:effectRef>
          <a:fontRef idx="minor">
            <a:schemeClr val="tx1"/>
          </a:fontRef>
        </p:style>
      </p:cxnSp>
      <p:sp>
        <p:nvSpPr>
          <p:cNvPr id="35" name="Rectangle : coins arrondis 34">
            <a:extLst>
              <a:ext uri="{FF2B5EF4-FFF2-40B4-BE49-F238E27FC236}">
                <a16:creationId xmlns:a16="http://schemas.microsoft.com/office/drawing/2014/main" id="{4888DDE1-F6BF-FD7C-AB41-236389C5F5ED}"/>
              </a:ext>
            </a:extLst>
          </p:cNvPr>
          <p:cNvSpPr/>
          <p:nvPr/>
        </p:nvSpPr>
        <p:spPr>
          <a:xfrm>
            <a:off x="3516774" y="1563983"/>
            <a:ext cx="3085731" cy="547204"/>
          </a:xfrm>
          <a:prstGeom prst="roundRect">
            <a:avLst/>
          </a:prstGeom>
          <a:solidFill>
            <a:srgbClr val="93E3FF"/>
          </a:solidFill>
          <a:ln>
            <a:solidFill>
              <a:schemeClr val="bg1"/>
            </a:solidFill>
          </a:ln>
        </p:spPr>
        <p:style>
          <a:lnRef idx="1">
            <a:schemeClr val="accent3"/>
          </a:lnRef>
          <a:fillRef idx="2">
            <a:schemeClr val="accent3"/>
          </a:fillRef>
          <a:effectRef idx="1">
            <a:schemeClr val="accent3"/>
          </a:effectRef>
          <a:fontRef idx="minor">
            <a:schemeClr val="dk1"/>
          </a:fontRef>
        </p:style>
        <p:txBody>
          <a:bodyPr rtlCol="0" anchor="ctr"/>
          <a:lstStyle/>
          <a:p>
            <a:pPr algn="ctr"/>
            <a:r>
              <a:rPr lang="fr-CA" b="1" dirty="0"/>
              <a:t>Défense de l’intérêt public</a:t>
            </a:r>
          </a:p>
        </p:txBody>
      </p:sp>
      <p:cxnSp>
        <p:nvCxnSpPr>
          <p:cNvPr id="55" name="Connecteur droit avec flèche 54">
            <a:extLst>
              <a:ext uri="{FF2B5EF4-FFF2-40B4-BE49-F238E27FC236}">
                <a16:creationId xmlns:a16="http://schemas.microsoft.com/office/drawing/2014/main" id="{AD608616-86B6-7522-4523-098AD2037728}"/>
              </a:ext>
            </a:extLst>
          </p:cNvPr>
          <p:cNvCxnSpPr>
            <a:cxnSpLocks/>
            <a:stCxn id="35" idx="3"/>
            <a:endCxn id="15" idx="2"/>
          </p:cNvCxnSpPr>
          <p:nvPr/>
        </p:nvCxnSpPr>
        <p:spPr>
          <a:xfrm flipV="1">
            <a:off x="6602505" y="1180604"/>
            <a:ext cx="2693895" cy="656981"/>
          </a:xfrm>
          <a:prstGeom prst="straightConnector1">
            <a:avLst/>
          </a:prstGeom>
          <a:ln>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56" name="Connecteur droit avec flèche 55">
            <a:extLst>
              <a:ext uri="{FF2B5EF4-FFF2-40B4-BE49-F238E27FC236}">
                <a16:creationId xmlns:a16="http://schemas.microsoft.com/office/drawing/2014/main" id="{9AD7043D-56A3-2B6E-A2DE-1A1E6B476EF6}"/>
              </a:ext>
            </a:extLst>
          </p:cNvPr>
          <p:cNvCxnSpPr>
            <a:cxnSpLocks/>
            <a:stCxn id="35" idx="3"/>
            <a:endCxn id="14" idx="2"/>
          </p:cNvCxnSpPr>
          <p:nvPr/>
        </p:nvCxnSpPr>
        <p:spPr>
          <a:xfrm>
            <a:off x="6602505" y="1837585"/>
            <a:ext cx="2344272" cy="360175"/>
          </a:xfrm>
          <a:prstGeom prst="straightConnector1">
            <a:avLst/>
          </a:prstGeom>
          <a:ln>
            <a:solidFill>
              <a:schemeClr val="bg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2417854"/>
      </p:ext>
    </p:extLst>
  </p:cSld>
  <p:clrMapOvr>
    <a:masterClrMapping/>
  </p:clrMapOvr>
  <p:transition spd="slow">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numéro de diapositive 4">
            <a:extLst>
              <a:ext uri="{FF2B5EF4-FFF2-40B4-BE49-F238E27FC236}">
                <a16:creationId xmlns:a16="http://schemas.microsoft.com/office/drawing/2014/main" id="{9357541B-2601-B48A-16D1-6661B512301B}"/>
              </a:ext>
            </a:extLst>
          </p:cNvPr>
          <p:cNvSpPr>
            <a:spLocks noGrp="1"/>
          </p:cNvSpPr>
          <p:nvPr>
            <p:ph type="sldNum" sz="quarter" idx="22"/>
          </p:nvPr>
        </p:nvSpPr>
        <p:spPr/>
        <p:txBody>
          <a:bodyPr/>
          <a:lstStyle/>
          <a:p>
            <a:pPr>
              <a:defRPr/>
            </a:pPr>
            <a:fld id="{D9860D7D-0786-4BF8-9422-F966261841F2}" type="slidenum">
              <a:rPr lang="fr-FR" altLang="fr-FR" smtClean="0"/>
              <a:pPr>
                <a:defRPr/>
              </a:pPr>
              <a:t>5</a:t>
            </a:fld>
            <a:endParaRPr lang="fr-FR" altLang="fr-FR"/>
          </a:p>
        </p:txBody>
      </p:sp>
      <p:grpSp>
        <p:nvGrpSpPr>
          <p:cNvPr id="6" name="Groupe 5">
            <a:extLst>
              <a:ext uri="{FF2B5EF4-FFF2-40B4-BE49-F238E27FC236}">
                <a16:creationId xmlns:a16="http://schemas.microsoft.com/office/drawing/2014/main" id="{555C909E-8F33-9999-573D-2EE393FE130C}"/>
              </a:ext>
            </a:extLst>
          </p:cNvPr>
          <p:cNvGrpSpPr/>
          <p:nvPr/>
        </p:nvGrpSpPr>
        <p:grpSpPr>
          <a:xfrm>
            <a:off x="2222954" y="2001072"/>
            <a:ext cx="4558504" cy="3791497"/>
            <a:chOff x="369441" y="1988716"/>
            <a:chExt cx="4558504" cy="3791497"/>
          </a:xfrm>
        </p:grpSpPr>
        <p:sp>
          <p:nvSpPr>
            <p:cNvPr id="7" name="Rectangle : coins arrondis 6">
              <a:extLst>
                <a:ext uri="{FF2B5EF4-FFF2-40B4-BE49-F238E27FC236}">
                  <a16:creationId xmlns:a16="http://schemas.microsoft.com/office/drawing/2014/main" id="{A80F1C77-D2D9-4683-7673-B73972DE860D}"/>
                </a:ext>
              </a:extLst>
            </p:cNvPr>
            <p:cNvSpPr/>
            <p:nvPr/>
          </p:nvSpPr>
          <p:spPr>
            <a:xfrm>
              <a:off x="369441" y="3244318"/>
              <a:ext cx="1656184" cy="914400"/>
            </a:xfrm>
            <a:prstGeom prst="roundRect">
              <a:avLst/>
            </a:prstGeom>
            <a:ln>
              <a:solidFill>
                <a:schemeClr val="bg1"/>
              </a:solidFill>
            </a:ln>
          </p:spPr>
          <p:style>
            <a:lnRef idx="1">
              <a:schemeClr val="accent4"/>
            </a:lnRef>
            <a:fillRef idx="2">
              <a:schemeClr val="accent4"/>
            </a:fillRef>
            <a:effectRef idx="1">
              <a:schemeClr val="accent4"/>
            </a:effectRef>
            <a:fontRef idx="minor">
              <a:schemeClr val="dk1"/>
            </a:fontRef>
          </p:style>
          <p:txBody>
            <a:bodyPr rtlCol="0" anchor="ctr"/>
            <a:lstStyle/>
            <a:p>
              <a:pPr algn="ctr"/>
              <a:r>
                <a:rPr lang="fr-FR" b="1" dirty="0"/>
                <a:t>ONG</a:t>
              </a:r>
            </a:p>
            <a:p>
              <a:pPr algn="ctr"/>
              <a:r>
                <a:rPr lang="fr-FR" b="1" dirty="0"/>
                <a:t>Solidarité Internationale</a:t>
              </a:r>
              <a:endParaRPr lang="fr-CA" b="1" dirty="0"/>
            </a:p>
          </p:txBody>
        </p:sp>
        <p:sp>
          <p:nvSpPr>
            <p:cNvPr id="8" name="Rectangle : coins arrondis 7">
              <a:extLst>
                <a:ext uri="{FF2B5EF4-FFF2-40B4-BE49-F238E27FC236}">
                  <a16:creationId xmlns:a16="http://schemas.microsoft.com/office/drawing/2014/main" id="{CA0482FF-56C3-A568-36B3-9456A742B601}"/>
                </a:ext>
              </a:extLst>
            </p:cNvPr>
            <p:cNvSpPr/>
            <p:nvPr/>
          </p:nvSpPr>
          <p:spPr>
            <a:xfrm>
              <a:off x="2286068" y="1988716"/>
              <a:ext cx="1440160" cy="432048"/>
            </a:xfrm>
            <a:prstGeom prst="roundRect">
              <a:avLst/>
            </a:prstGeom>
            <a:gradFill>
              <a:gsLst>
                <a:gs pos="0">
                  <a:srgbClr val="FF9786"/>
                </a:gs>
                <a:gs pos="35000">
                  <a:schemeClr val="accent3">
                    <a:tint val="37000"/>
                    <a:satMod val="300000"/>
                  </a:schemeClr>
                </a:gs>
                <a:gs pos="100000">
                  <a:schemeClr val="accent3">
                    <a:tint val="15000"/>
                    <a:satMod val="350000"/>
                  </a:schemeClr>
                </a:gs>
              </a:gsLst>
            </a:gradFill>
            <a:ln>
              <a:solidFill>
                <a:schemeClr val="bg1"/>
              </a:solidFill>
            </a:ln>
          </p:spPr>
          <p:style>
            <a:lnRef idx="1">
              <a:schemeClr val="accent3"/>
            </a:lnRef>
            <a:fillRef idx="2">
              <a:schemeClr val="accent3"/>
            </a:fillRef>
            <a:effectRef idx="1">
              <a:schemeClr val="accent3"/>
            </a:effectRef>
            <a:fontRef idx="minor">
              <a:schemeClr val="dk1"/>
            </a:fontRef>
          </p:style>
          <p:txBody>
            <a:bodyPr rtlCol="0" anchor="ctr"/>
            <a:lstStyle/>
            <a:p>
              <a:pPr algn="ctr"/>
              <a:r>
                <a:rPr lang="fr-FR" dirty="0"/>
                <a:t>Urgentistes</a:t>
              </a:r>
              <a:endParaRPr lang="fr-CA" dirty="0"/>
            </a:p>
          </p:txBody>
        </p:sp>
        <p:sp>
          <p:nvSpPr>
            <p:cNvPr id="9" name="Rectangle : coins arrondis 8">
              <a:extLst>
                <a:ext uri="{FF2B5EF4-FFF2-40B4-BE49-F238E27FC236}">
                  <a16:creationId xmlns:a16="http://schemas.microsoft.com/office/drawing/2014/main" id="{D539A7B4-4C95-92B1-0267-E55C4801AFB5}"/>
                </a:ext>
              </a:extLst>
            </p:cNvPr>
            <p:cNvSpPr/>
            <p:nvPr/>
          </p:nvSpPr>
          <p:spPr>
            <a:xfrm>
              <a:off x="2673697" y="2676782"/>
              <a:ext cx="2254248" cy="432048"/>
            </a:xfrm>
            <a:prstGeom prst="roundRect">
              <a:avLst/>
            </a:prstGeom>
            <a:solidFill>
              <a:srgbClr val="C9EEA8"/>
            </a:solidFill>
            <a:ln>
              <a:solidFill>
                <a:schemeClr val="bg1"/>
              </a:solidFill>
            </a:ln>
          </p:spPr>
          <p:style>
            <a:lnRef idx="1">
              <a:schemeClr val="accent1"/>
            </a:lnRef>
            <a:fillRef idx="2">
              <a:schemeClr val="accent1"/>
            </a:fillRef>
            <a:effectRef idx="1">
              <a:schemeClr val="accent1"/>
            </a:effectRef>
            <a:fontRef idx="minor">
              <a:schemeClr val="dk1"/>
            </a:fontRef>
          </p:style>
          <p:txBody>
            <a:bodyPr rtlCol="0" anchor="ctr"/>
            <a:lstStyle/>
            <a:p>
              <a:pPr algn="ctr"/>
              <a:r>
                <a:rPr lang="fr-FR" dirty="0"/>
                <a:t>Droits de l’homme</a:t>
              </a:r>
              <a:endParaRPr lang="fr-CA" dirty="0"/>
            </a:p>
          </p:txBody>
        </p:sp>
        <p:sp>
          <p:nvSpPr>
            <p:cNvPr id="10" name="Rectangle : coins arrondis 9">
              <a:extLst>
                <a:ext uri="{FF2B5EF4-FFF2-40B4-BE49-F238E27FC236}">
                  <a16:creationId xmlns:a16="http://schemas.microsoft.com/office/drawing/2014/main" id="{F7BB9DBB-E3F4-0234-F37F-14F4E0F9AFF7}"/>
                </a:ext>
              </a:extLst>
            </p:cNvPr>
            <p:cNvSpPr/>
            <p:nvPr/>
          </p:nvSpPr>
          <p:spPr>
            <a:xfrm>
              <a:off x="2754120" y="4163458"/>
              <a:ext cx="1944216" cy="432049"/>
            </a:xfrm>
            <a:prstGeom prst="roundRect">
              <a:avLst/>
            </a:prstGeom>
            <a:gradFill>
              <a:gsLst>
                <a:gs pos="0">
                  <a:srgbClr val="93D0FF"/>
                </a:gs>
                <a:gs pos="35000">
                  <a:schemeClr val="accent1">
                    <a:tint val="37000"/>
                    <a:satMod val="300000"/>
                  </a:schemeClr>
                </a:gs>
                <a:gs pos="100000">
                  <a:schemeClr val="accent1">
                    <a:tint val="15000"/>
                    <a:satMod val="350000"/>
                  </a:schemeClr>
                </a:gs>
              </a:gsLst>
            </a:gradFill>
            <a:ln>
              <a:solidFill>
                <a:schemeClr val="bg1"/>
              </a:solid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fr-FR" dirty="0">
                  <a:solidFill>
                    <a:schemeClr val="tx1"/>
                  </a:solidFill>
                </a:rPr>
                <a:t>Développement</a:t>
              </a:r>
              <a:endParaRPr lang="fr-CA" dirty="0">
                <a:solidFill>
                  <a:schemeClr val="tx1"/>
                </a:solidFill>
              </a:endParaRPr>
            </a:p>
          </p:txBody>
        </p:sp>
        <p:sp>
          <p:nvSpPr>
            <p:cNvPr id="11" name="Rectangle : coins arrondis 10">
              <a:extLst>
                <a:ext uri="{FF2B5EF4-FFF2-40B4-BE49-F238E27FC236}">
                  <a16:creationId xmlns:a16="http://schemas.microsoft.com/office/drawing/2014/main" id="{7C739015-734E-419C-2DAA-807D2C833C81}"/>
                </a:ext>
              </a:extLst>
            </p:cNvPr>
            <p:cNvSpPr/>
            <p:nvPr/>
          </p:nvSpPr>
          <p:spPr>
            <a:xfrm>
              <a:off x="2673697" y="5297861"/>
              <a:ext cx="1898303" cy="482352"/>
            </a:xfrm>
            <a:prstGeom prst="roundRect">
              <a:avLst/>
            </a:prstGeom>
            <a:ln>
              <a:solidFill>
                <a:schemeClr val="bg1"/>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fr-FR" dirty="0"/>
                <a:t>Généralistes</a:t>
              </a:r>
              <a:endParaRPr lang="fr-CA" dirty="0"/>
            </a:p>
          </p:txBody>
        </p:sp>
        <p:cxnSp>
          <p:nvCxnSpPr>
            <p:cNvPr id="12" name="Connecteur : en angle 11">
              <a:extLst>
                <a:ext uri="{FF2B5EF4-FFF2-40B4-BE49-F238E27FC236}">
                  <a16:creationId xmlns:a16="http://schemas.microsoft.com/office/drawing/2014/main" id="{F730A62B-DB96-0510-78C4-CA4D88C22695}"/>
                </a:ext>
              </a:extLst>
            </p:cNvPr>
            <p:cNvCxnSpPr>
              <a:cxnSpLocks/>
              <a:stCxn id="7" idx="2"/>
              <a:endCxn id="11" idx="1"/>
            </p:cNvCxnSpPr>
            <p:nvPr/>
          </p:nvCxnSpPr>
          <p:spPr>
            <a:xfrm rot="16200000" flipH="1">
              <a:off x="1245456" y="4110795"/>
              <a:ext cx="1380319" cy="1476164"/>
            </a:xfrm>
            <a:prstGeom prst="bentConnector2">
              <a:avLst/>
            </a:prstGeom>
            <a:ln>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13" name="Connecteur : en angle 12">
              <a:extLst>
                <a:ext uri="{FF2B5EF4-FFF2-40B4-BE49-F238E27FC236}">
                  <a16:creationId xmlns:a16="http://schemas.microsoft.com/office/drawing/2014/main" id="{BCBF38ED-5B0B-A0EE-2796-A607AA9460F4}"/>
                </a:ext>
              </a:extLst>
            </p:cNvPr>
            <p:cNvCxnSpPr>
              <a:stCxn id="7" idx="3"/>
              <a:endCxn id="9" idx="1"/>
            </p:cNvCxnSpPr>
            <p:nvPr/>
          </p:nvCxnSpPr>
          <p:spPr>
            <a:xfrm flipV="1">
              <a:off x="2025625" y="2892806"/>
              <a:ext cx="648072" cy="808712"/>
            </a:xfrm>
            <a:prstGeom prst="bentConnector3">
              <a:avLst/>
            </a:prstGeom>
            <a:ln>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14" name="Connecteur : en angle 13">
              <a:extLst>
                <a:ext uri="{FF2B5EF4-FFF2-40B4-BE49-F238E27FC236}">
                  <a16:creationId xmlns:a16="http://schemas.microsoft.com/office/drawing/2014/main" id="{07BE3DFA-A841-FD34-1992-F8BA6714C2CB}"/>
                </a:ext>
              </a:extLst>
            </p:cNvPr>
            <p:cNvCxnSpPr>
              <a:cxnSpLocks/>
              <a:stCxn id="7" idx="0"/>
              <a:endCxn id="8" idx="1"/>
            </p:cNvCxnSpPr>
            <p:nvPr/>
          </p:nvCxnSpPr>
          <p:spPr>
            <a:xfrm rot="5400000" flipH="1" flipV="1">
              <a:off x="1222011" y="2180262"/>
              <a:ext cx="1039578" cy="1088535"/>
            </a:xfrm>
            <a:prstGeom prst="bentConnector2">
              <a:avLst/>
            </a:prstGeom>
            <a:ln>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15" name="Connecteur : en angle 14">
              <a:extLst>
                <a:ext uri="{FF2B5EF4-FFF2-40B4-BE49-F238E27FC236}">
                  <a16:creationId xmlns:a16="http://schemas.microsoft.com/office/drawing/2014/main" id="{056E129A-F708-B6A0-2A39-6842FC700202}"/>
                </a:ext>
              </a:extLst>
            </p:cNvPr>
            <p:cNvCxnSpPr>
              <a:cxnSpLocks/>
              <a:stCxn id="7" idx="2"/>
              <a:endCxn id="10" idx="1"/>
            </p:cNvCxnSpPr>
            <p:nvPr/>
          </p:nvCxnSpPr>
          <p:spPr>
            <a:xfrm rot="16200000" flipH="1">
              <a:off x="1865444" y="3490806"/>
              <a:ext cx="220765" cy="1556587"/>
            </a:xfrm>
            <a:prstGeom prst="bentConnector2">
              <a:avLst/>
            </a:prstGeom>
            <a:ln>
              <a:solidFill>
                <a:schemeClr val="bg1"/>
              </a:solidFill>
              <a:tailEnd type="triangle"/>
            </a:ln>
          </p:spPr>
          <p:style>
            <a:lnRef idx="1">
              <a:schemeClr val="accent1"/>
            </a:lnRef>
            <a:fillRef idx="0">
              <a:schemeClr val="accent1"/>
            </a:fillRef>
            <a:effectRef idx="0">
              <a:schemeClr val="accent1"/>
            </a:effectRef>
            <a:fontRef idx="minor">
              <a:schemeClr val="tx1"/>
            </a:fontRef>
          </p:style>
        </p:cxnSp>
      </p:grpSp>
      <p:sp>
        <p:nvSpPr>
          <p:cNvPr id="16" name="Espace réservé du texte 1">
            <a:extLst>
              <a:ext uri="{FF2B5EF4-FFF2-40B4-BE49-F238E27FC236}">
                <a16:creationId xmlns:a16="http://schemas.microsoft.com/office/drawing/2014/main" id="{2D40F9FF-EC47-6070-FDCC-178B98093973}"/>
              </a:ext>
            </a:extLst>
          </p:cNvPr>
          <p:cNvSpPr txBox="1">
            <a:spLocks/>
          </p:cNvSpPr>
          <p:nvPr/>
        </p:nvSpPr>
        <p:spPr>
          <a:xfrm>
            <a:off x="525970" y="333632"/>
            <a:ext cx="11102150" cy="616721"/>
          </a:xfrm>
        </p:spPr>
        <p:txBody>
          <a:bodyPr anchor="b"/>
          <a:lstStyle>
            <a:lvl1pPr marL="0" indent="0" algn="l" defTabSz="914400" rtl="0" eaLnBrk="1" latinLnBrk="0" hangingPunct="1">
              <a:lnSpc>
                <a:spcPts val="3220"/>
              </a:lnSpc>
              <a:spcBef>
                <a:spcPts val="1000"/>
              </a:spcBef>
              <a:buFontTx/>
              <a:buNone/>
              <a:defRPr sz="3600" b="1" i="0" kern="1200">
                <a:solidFill>
                  <a:srgbClr val="80589C"/>
                </a:solidFill>
                <a:latin typeface="Titillium Web"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fr-FR" dirty="0">
                <a:solidFill>
                  <a:schemeClr val="bg1"/>
                </a:solidFill>
              </a:rPr>
              <a:t>1.3 LE POSITIONNEMENT DU CCFD DANS LES ONG </a:t>
            </a:r>
          </a:p>
        </p:txBody>
      </p:sp>
      <p:sp>
        <p:nvSpPr>
          <p:cNvPr id="17" name="Espace réservé du pied de page 3">
            <a:extLst>
              <a:ext uri="{FF2B5EF4-FFF2-40B4-BE49-F238E27FC236}">
                <a16:creationId xmlns:a16="http://schemas.microsoft.com/office/drawing/2014/main" id="{3522F925-E078-4BC5-869B-74852DBC5457}"/>
              </a:ext>
            </a:extLst>
          </p:cNvPr>
          <p:cNvSpPr txBox="1">
            <a:spLocks/>
          </p:cNvSpPr>
          <p:nvPr/>
        </p:nvSpPr>
        <p:spPr>
          <a:xfrm>
            <a:off x="6592470" y="6588511"/>
            <a:ext cx="1605600" cy="269489"/>
          </a:xfrm>
          <a:prstGeom prst="rect">
            <a:avLst/>
          </a:prstGeom>
        </p:spPr>
        <p:txBody>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fr-FR" sz="700" dirty="0"/>
              <a:t>ECSI – St Thomas Avril 2023</a:t>
            </a:r>
          </a:p>
        </p:txBody>
      </p:sp>
    </p:spTree>
    <p:extLst>
      <p:ext uri="{BB962C8B-B14F-4D97-AF65-F5344CB8AC3E}">
        <p14:creationId xmlns:p14="http://schemas.microsoft.com/office/powerpoint/2010/main" val="2792338822"/>
      </p:ext>
    </p:extLst>
  </p:cSld>
  <p:clrMapOvr>
    <a:masterClrMapping/>
  </p:clrMapOvr>
  <p:transition spd="slow">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numéro de diapositive 4">
            <a:extLst>
              <a:ext uri="{FF2B5EF4-FFF2-40B4-BE49-F238E27FC236}">
                <a16:creationId xmlns:a16="http://schemas.microsoft.com/office/drawing/2014/main" id="{EE4FD51A-7C0A-5F04-8A0B-8A7529615B7F}"/>
              </a:ext>
            </a:extLst>
          </p:cNvPr>
          <p:cNvSpPr>
            <a:spLocks noGrp="1"/>
          </p:cNvSpPr>
          <p:nvPr>
            <p:ph type="sldNum" sz="quarter" idx="22"/>
          </p:nvPr>
        </p:nvSpPr>
        <p:spPr/>
        <p:txBody>
          <a:bodyPr/>
          <a:lstStyle/>
          <a:p>
            <a:pPr>
              <a:defRPr/>
            </a:pPr>
            <a:fld id="{D9860D7D-0786-4BF8-9422-F966261841F2}" type="slidenum">
              <a:rPr lang="fr-FR" altLang="fr-FR" smtClean="0"/>
              <a:pPr>
                <a:defRPr/>
              </a:pPr>
              <a:t>6</a:t>
            </a:fld>
            <a:endParaRPr lang="fr-FR" altLang="fr-FR"/>
          </a:p>
        </p:txBody>
      </p:sp>
      <p:grpSp>
        <p:nvGrpSpPr>
          <p:cNvPr id="6" name="Groupe 5">
            <a:extLst>
              <a:ext uri="{FF2B5EF4-FFF2-40B4-BE49-F238E27FC236}">
                <a16:creationId xmlns:a16="http://schemas.microsoft.com/office/drawing/2014/main" id="{CCAC2F9A-63AD-77FD-036E-DF3DBAA58EF9}"/>
              </a:ext>
            </a:extLst>
          </p:cNvPr>
          <p:cNvGrpSpPr/>
          <p:nvPr/>
        </p:nvGrpSpPr>
        <p:grpSpPr>
          <a:xfrm>
            <a:off x="2321809" y="1173900"/>
            <a:ext cx="6113140" cy="4593957"/>
            <a:chOff x="369441" y="1186256"/>
            <a:chExt cx="6113140" cy="4593957"/>
          </a:xfrm>
        </p:grpSpPr>
        <p:sp>
          <p:nvSpPr>
            <p:cNvPr id="7" name="Rectangle : coins arrondis 6">
              <a:extLst>
                <a:ext uri="{FF2B5EF4-FFF2-40B4-BE49-F238E27FC236}">
                  <a16:creationId xmlns:a16="http://schemas.microsoft.com/office/drawing/2014/main" id="{9DC21603-3EC0-49C5-17F1-624F8874F35A}"/>
                </a:ext>
              </a:extLst>
            </p:cNvPr>
            <p:cNvSpPr/>
            <p:nvPr/>
          </p:nvSpPr>
          <p:spPr>
            <a:xfrm>
              <a:off x="369441" y="3244318"/>
              <a:ext cx="1656184" cy="914400"/>
            </a:xfrm>
            <a:prstGeom prst="roundRect">
              <a:avLst/>
            </a:prstGeom>
            <a:ln>
              <a:solidFill>
                <a:schemeClr val="bg1"/>
              </a:solidFill>
            </a:ln>
          </p:spPr>
          <p:style>
            <a:lnRef idx="1">
              <a:schemeClr val="accent4"/>
            </a:lnRef>
            <a:fillRef idx="2">
              <a:schemeClr val="accent4"/>
            </a:fillRef>
            <a:effectRef idx="1">
              <a:schemeClr val="accent4"/>
            </a:effectRef>
            <a:fontRef idx="minor">
              <a:schemeClr val="dk1"/>
            </a:fontRef>
          </p:style>
          <p:txBody>
            <a:bodyPr rtlCol="0" anchor="ctr"/>
            <a:lstStyle/>
            <a:p>
              <a:pPr algn="ctr"/>
              <a:r>
                <a:rPr lang="fr-FR" b="1" dirty="0"/>
                <a:t>ONG</a:t>
              </a:r>
            </a:p>
            <a:p>
              <a:pPr algn="ctr"/>
              <a:r>
                <a:rPr lang="fr-FR" b="1" dirty="0"/>
                <a:t>Solidarité Internationale</a:t>
              </a:r>
              <a:endParaRPr lang="fr-CA" b="1" dirty="0"/>
            </a:p>
          </p:txBody>
        </p:sp>
        <p:sp>
          <p:nvSpPr>
            <p:cNvPr id="8" name="Rectangle : coins arrondis 7">
              <a:extLst>
                <a:ext uri="{FF2B5EF4-FFF2-40B4-BE49-F238E27FC236}">
                  <a16:creationId xmlns:a16="http://schemas.microsoft.com/office/drawing/2014/main" id="{60D1BB9A-7668-09AD-F426-1ADA6F7F17B6}"/>
                </a:ext>
              </a:extLst>
            </p:cNvPr>
            <p:cNvSpPr/>
            <p:nvPr/>
          </p:nvSpPr>
          <p:spPr>
            <a:xfrm>
              <a:off x="2286068" y="1988716"/>
              <a:ext cx="1440160" cy="432048"/>
            </a:xfrm>
            <a:prstGeom prst="roundRect">
              <a:avLst/>
            </a:prstGeom>
            <a:gradFill>
              <a:gsLst>
                <a:gs pos="0">
                  <a:srgbClr val="FF9786"/>
                </a:gs>
                <a:gs pos="35000">
                  <a:schemeClr val="accent3">
                    <a:tint val="37000"/>
                    <a:satMod val="300000"/>
                  </a:schemeClr>
                </a:gs>
                <a:gs pos="100000">
                  <a:schemeClr val="accent3">
                    <a:tint val="15000"/>
                    <a:satMod val="350000"/>
                  </a:schemeClr>
                </a:gs>
              </a:gsLst>
            </a:gradFill>
            <a:ln>
              <a:solidFill>
                <a:schemeClr val="bg1"/>
              </a:solidFill>
            </a:ln>
          </p:spPr>
          <p:style>
            <a:lnRef idx="1">
              <a:schemeClr val="accent3"/>
            </a:lnRef>
            <a:fillRef idx="2">
              <a:schemeClr val="accent3"/>
            </a:fillRef>
            <a:effectRef idx="1">
              <a:schemeClr val="accent3"/>
            </a:effectRef>
            <a:fontRef idx="minor">
              <a:schemeClr val="dk1"/>
            </a:fontRef>
          </p:style>
          <p:txBody>
            <a:bodyPr rtlCol="0" anchor="ctr"/>
            <a:lstStyle/>
            <a:p>
              <a:pPr algn="ctr"/>
              <a:r>
                <a:rPr lang="fr-FR" dirty="0"/>
                <a:t>Urgentistes</a:t>
              </a:r>
              <a:endParaRPr lang="fr-CA" dirty="0"/>
            </a:p>
          </p:txBody>
        </p:sp>
        <p:sp>
          <p:nvSpPr>
            <p:cNvPr id="9" name="Rectangle : coins arrondis 8">
              <a:extLst>
                <a:ext uri="{FF2B5EF4-FFF2-40B4-BE49-F238E27FC236}">
                  <a16:creationId xmlns:a16="http://schemas.microsoft.com/office/drawing/2014/main" id="{6FAAB2F4-228A-F894-04FC-147D79A2FF66}"/>
                </a:ext>
              </a:extLst>
            </p:cNvPr>
            <p:cNvSpPr/>
            <p:nvPr/>
          </p:nvSpPr>
          <p:spPr>
            <a:xfrm>
              <a:off x="2673697" y="2676782"/>
              <a:ext cx="2254248" cy="432048"/>
            </a:xfrm>
            <a:prstGeom prst="roundRect">
              <a:avLst/>
            </a:prstGeom>
            <a:solidFill>
              <a:srgbClr val="C9EEA8"/>
            </a:solidFill>
            <a:ln>
              <a:solidFill>
                <a:schemeClr val="bg1"/>
              </a:solidFill>
            </a:ln>
          </p:spPr>
          <p:style>
            <a:lnRef idx="1">
              <a:schemeClr val="accent1"/>
            </a:lnRef>
            <a:fillRef idx="2">
              <a:schemeClr val="accent1"/>
            </a:fillRef>
            <a:effectRef idx="1">
              <a:schemeClr val="accent1"/>
            </a:effectRef>
            <a:fontRef idx="minor">
              <a:schemeClr val="dk1"/>
            </a:fontRef>
          </p:style>
          <p:txBody>
            <a:bodyPr rtlCol="0" anchor="ctr"/>
            <a:lstStyle/>
            <a:p>
              <a:pPr algn="ctr"/>
              <a:r>
                <a:rPr lang="fr-FR" dirty="0"/>
                <a:t>Droits de l’homme</a:t>
              </a:r>
              <a:endParaRPr lang="fr-CA" dirty="0"/>
            </a:p>
          </p:txBody>
        </p:sp>
        <p:sp>
          <p:nvSpPr>
            <p:cNvPr id="10" name="Rectangle : coins arrondis 9">
              <a:extLst>
                <a:ext uri="{FF2B5EF4-FFF2-40B4-BE49-F238E27FC236}">
                  <a16:creationId xmlns:a16="http://schemas.microsoft.com/office/drawing/2014/main" id="{D5B29CC8-47F5-539B-C278-EACABF475D75}"/>
                </a:ext>
              </a:extLst>
            </p:cNvPr>
            <p:cNvSpPr/>
            <p:nvPr/>
          </p:nvSpPr>
          <p:spPr>
            <a:xfrm>
              <a:off x="2754120" y="4163458"/>
              <a:ext cx="1944216" cy="432049"/>
            </a:xfrm>
            <a:prstGeom prst="roundRect">
              <a:avLst/>
            </a:prstGeom>
            <a:gradFill>
              <a:gsLst>
                <a:gs pos="0">
                  <a:srgbClr val="93D0FF"/>
                </a:gs>
                <a:gs pos="35000">
                  <a:schemeClr val="accent1">
                    <a:tint val="37000"/>
                    <a:satMod val="300000"/>
                  </a:schemeClr>
                </a:gs>
                <a:gs pos="100000">
                  <a:schemeClr val="accent1">
                    <a:tint val="15000"/>
                    <a:satMod val="350000"/>
                  </a:schemeClr>
                </a:gs>
              </a:gsLst>
            </a:gradFill>
            <a:ln>
              <a:solidFill>
                <a:schemeClr val="bg1"/>
              </a:solid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fr-FR" dirty="0">
                  <a:solidFill>
                    <a:schemeClr val="tx1"/>
                  </a:solidFill>
                </a:rPr>
                <a:t>Développement</a:t>
              </a:r>
              <a:endParaRPr lang="fr-CA" dirty="0">
                <a:solidFill>
                  <a:schemeClr val="tx1"/>
                </a:solidFill>
              </a:endParaRPr>
            </a:p>
          </p:txBody>
        </p:sp>
        <p:sp>
          <p:nvSpPr>
            <p:cNvPr id="11" name="Rectangle : coins arrondis 10">
              <a:extLst>
                <a:ext uri="{FF2B5EF4-FFF2-40B4-BE49-F238E27FC236}">
                  <a16:creationId xmlns:a16="http://schemas.microsoft.com/office/drawing/2014/main" id="{26A099BB-25F5-873E-BF3A-CCA22460751D}"/>
                </a:ext>
              </a:extLst>
            </p:cNvPr>
            <p:cNvSpPr/>
            <p:nvPr/>
          </p:nvSpPr>
          <p:spPr>
            <a:xfrm>
              <a:off x="2673697" y="5297861"/>
              <a:ext cx="1898303" cy="482352"/>
            </a:xfrm>
            <a:prstGeom prst="roundRect">
              <a:avLst/>
            </a:prstGeom>
            <a:ln>
              <a:solidFill>
                <a:schemeClr val="bg1"/>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fr-FR" dirty="0"/>
                <a:t>Généralistes</a:t>
              </a:r>
              <a:endParaRPr lang="fr-CA" dirty="0"/>
            </a:p>
          </p:txBody>
        </p:sp>
        <p:cxnSp>
          <p:nvCxnSpPr>
            <p:cNvPr id="12" name="Connecteur : en angle 11">
              <a:extLst>
                <a:ext uri="{FF2B5EF4-FFF2-40B4-BE49-F238E27FC236}">
                  <a16:creationId xmlns:a16="http://schemas.microsoft.com/office/drawing/2014/main" id="{7A372663-D927-5FCC-FAB2-4E0C819ACEB3}"/>
                </a:ext>
              </a:extLst>
            </p:cNvPr>
            <p:cNvCxnSpPr>
              <a:cxnSpLocks/>
              <a:stCxn id="7" idx="2"/>
              <a:endCxn id="11" idx="1"/>
            </p:cNvCxnSpPr>
            <p:nvPr/>
          </p:nvCxnSpPr>
          <p:spPr>
            <a:xfrm rot="16200000" flipH="1">
              <a:off x="1245456" y="4110795"/>
              <a:ext cx="1380319" cy="1476164"/>
            </a:xfrm>
            <a:prstGeom prst="bentConnector2">
              <a:avLst/>
            </a:prstGeom>
            <a:ln>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13" name="Connecteur : en angle 12">
              <a:extLst>
                <a:ext uri="{FF2B5EF4-FFF2-40B4-BE49-F238E27FC236}">
                  <a16:creationId xmlns:a16="http://schemas.microsoft.com/office/drawing/2014/main" id="{8C705748-D73B-F721-2EC0-DFC20BF70DE7}"/>
                </a:ext>
              </a:extLst>
            </p:cNvPr>
            <p:cNvCxnSpPr>
              <a:cxnSpLocks/>
              <a:stCxn id="7" idx="3"/>
              <a:endCxn id="9" idx="1"/>
            </p:cNvCxnSpPr>
            <p:nvPr/>
          </p:nvCxnSpPr>
          <p:spPr>
            <a:xfrm flipV="1">
              <a:off x="2025625" y="2892806"/>
              <a:ext cx="648072" cy="808712"/>
            </a:xfrm>
            <a:prstGeom prst="bentConnector3">
              <a:avLst/>
            </a:prstGeom>
            <a:ln>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14" name="Connecteur : en angle 13">
              <a:extLst>
                <a:ext uri="{FF2B5EF4-FFF2-40B4-BE49-F238E27FC236}">
                  <a16:creationId xmlns:a16="http://schemas.microsoft.com/office/drawing/2014/main" id="{45AAB0BB-8C0E-3DD9-FBAA-451BBAADF37D}"/>
                </a:ext>
              </a:extLst>
            </p:cNvPr>
            <p:cNvCxnSpPr>
              <a:cxnSpLocks/>
              <a:stCxn id="7" idx="0"/>
              <a:endCxn id="8" idx="1"/>
            </p:cNvCxnSpPr>
            <p:nvPr/>
          </p:nvCxnSpPr>
          <p:spPr>
            <a:xfrm rot="5400000" flipH="1" flipV="1">
              <a:off x="1222011" y="2180262"/>
              <a:ext cx="1039578" cy="1088535"/>
            </a:xfrm>
            <a:prstGeom prst="bentConnector2">
              <a:avLst/>
            </a:prstGeom>
            <a:ln>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15" name="Connecteur : en angle 14">
              <a:extLst>
                <a:ext uri="{FF2B5EF4-FFF2-40B4-BE49-F238E27FC236}">
                  <a16:creationId xmlns:a16="http://schemas.microsoft.com/office/drawing/2014/main" id="{9D66B709-A585-AD6D-1384-9BEAAC7FE130}"/>
                </a:ext>
              </a:extLst>
            </p:cNvPr>
            <p:cNvCxnSpPr>
              <a:cxnSpLocks/>
              <a:stCxn id="7" idx="2"/>
              <a:endCxn id="10" idx="1"/>
            </p:cNvCxnSpPr>
            <p:nvPr/>
          </p:nvCxnSpPr>
          <p:spPr>
            <a:xfrm rot="16200000" flipH="1">
              <a:off x="1865444" y="3490806"/>
              <a:ext cx="220765" cy="1556587"/>
            </a:xfrm>
            <a:prstGeom prst="bentConnector2">
              <a:avLst/>
            </a:prstGeom>
            <a:ln>
              <a:solidFill>
                <a:schemeClr val="bg1"/>
              </a:solidFill>
              <a:tailEnd type="triangle"/>
            </a:ln>
          </p:spPr>
          <p:style>
            <a:lnRef idx="1">
              <a:schemeClr val="accent1"/>
            </a:lnRef>
            <a:fillRef idx="0">
              <a:schemeClr val="accent1"/>
            </a:fillRef>
            <a:effectRef idx="0">
              <a:schemeClr val="accent1"/>
            </a:effectRef>
            <a:fontRef idx="minor">
              <a:schemeClr val="tx1"/>
            </a:fontRef>
          </p:style>
        </p:cxnSp>
        <p:sp>
          <p:nvSpPr>
            <p:cNvPr id="16" name="Rectangle : coins arrondis 15">
              <a:extLst>
                <a:ext uri="{FF2B5EF4-FFF2-40B4-BE49-F238E27FC236}">
                  <a16:creationId xmlns:a16="http://schemas.microsoft.com/office/drawing/2014/main" id="{2AFFBA51-F415-8913-2B35-19676436D457}"/>
                </a:ext>
              </a:extLst>
            </p:cNvPr>
            <p:cNvSpPr/>
            <p:nvPr/>
          </p:nvSpPr>
          <p:spPr>
            <a:xfrm>
              <a:off x="4077105" y="1186256"/>
              <a:ext cx="989790" cy="380736"/>
            </a:xfrm>
            <a:prstGeom prst="roundRect">
              <a:avLst/>
            </a:prstGeom>
            <a:gradFill>
              <a:gsLst>
                <a:gs pos="0">
                  <a:srgbClr val="FF9786"/>
                </a:gs>
                <a:gs pos="35000">
                  <a:schemeClr val="accent3">
                    <a:tint val="37000"/>
                    <a:satMod val="300000"/>
                  </a:schemeClr>
                </a:gs>
                <a:gs pos="100000">
                  <a:schemeClr val="accent3">
                    <a:tint val="15000"/>
                    <a:satMod val="350000"/>
                  </a:schemeClr>
                </a:gs>
              </a:gsLst>
            </a:gradFill>
            <a:ln>
              <a:solidFill>
                <a:schemeClr val="bg1"/>
              </a:solidFill>
            </a:ln>
          </p:spPr>
          <p:style>
            <a:lnRef idx="3">
              <a:schemeClr val="lt1"/>
            </a:lnRef>
            <a:fillRef idx="1">
              <a:schemeClr val="accent4"/>
            </a:fillRef>
            <a:effectRef idx="1">
              <a:schemeClr val="accent4"/>
            </a:effectRef>
            <a:fontRef idx="minor">
              <a:schemeClr val="lt1"/>
            </a:fontRef>
          </p:style>
          <p:txBody>
            <a:bodyPr rtlCol="0" anchor="ctr"/>
            <a:lstStyle/>
            <a:p>
              <a:pPr algn="ctr"/>
              <a:r>
                <a:rPr lang="fr-FR" sz="1400" dirty="0">
                  <a:solidFill>
                    <a:schemeClr val="tx1"/>
                  </a:solidFill>
                </a:rPr>
                <a:t>Conflits</a:t>
              </a:r>
              <a:endParaRPr lang="fr-CA" sz="1400" dirty="0">
                <a:solidFill>
                  <a:schemeClr val="tx1"/>
                </a:solidFill>
              </a:endParaRPr>
            </a:p>
          </p:txBody>
        </p:sp>
        <p:sp>
          <p:nvSpPr>
            <p:cNvPr id="17" name="Rectangle : coins arrondis 16">
              <a:extLst>
                <a:ext uri="{FF2B5EF4-FFF2-40B4-BE49-F238E27FC236}">
                  <a16:creationId xmlns:a16="http://schemas.microsoft.com/office/drawing/2014/main" id="{1789DFDF-ABF7-12D3-76CE-3FC34101ECBF}"/>
                </a:ext>
              </a:extLst>
            </p:cNvPr>
            <p:cNvSpPr/>
            <p:nvPr/>
          </p:nvSpPr>
          <p:spPr>
            <a:xfrm>
              <a:off x="4060883" y="1799083"/>
              <a:ext cx="2200414" cy="380736"/>
            </a:xfrm>
            <a:prstGeom prst="roundRect">
              <a:avLst/>
            </a:prstGeom>
            <a:gradFill>
              <a:gsLst>
                <a:gs pos="0">
                  <a:srgbClr val="FF9786"/>
                </a:gs>
                <a:gs pos="35000">
                  <a:schemeClr val="accent3">
                    <a:tint val="37000"/>
                    <a:satMod val="300000"/>
                  </a:schemeClr>
                </a:gs>
                <a:gs pos="100000">
                  <a:schemeClr val="accent3">
                    <a:tint val="15000"/>
                    <a:satMod val="350000"/>
                  </a:schemeClr>
                </a:gs>
              </a:gsLst>
            </a:gradFill>
            <a:ln>
              <a:solidFill>
                <a:schemeClr val="bg1"/>
              </a:solidFill>
            </a:ln>
          </p:spPr>
          <p:style>
            <a:lnRef idx="3">
              <a:schemeClr val="lt1"/>
            </a:lnRef>
            <a:fillRef idx="1">
              <a:schemeClr val="accent4"/>
            </a:fillRef>
            <a:effectRef idx="1">
              <a:schemeClr val="accent4"/>
            </a:effectRef>
            <a:fontRef idx="minor">
              <a:schemeClr val="lt1"/>
            </a:fontRef>
          </p:style>
          <p:txBody>
            <a:bodyPr rtlCol="0" anchor="ctr"/>
            <a:lstStyle/>
            <a:p>
              <a:pPr algn="ctr"/>
              <a:r>
                <a:rPr lang="fr-FR" sz="1400" dirty="0">
                  <a:solidFill>
                    <a:schemeClr val="tx1"/>
                  </a:solidFill>
                </a:rPr>
                <a:t>Catastrophes naturelles</a:t>
              </a:r>
              <a:endParaRPr lang="fr-CA" sz="1400" dirty="0">
                <a:solidFill>
                  <a:schemeClr val="tx1"/>
                </a:solidFill>
              </a:endParaRPr>
            </a:p>
          </p:txBody>
        </p:sp>
        <p:sp>
          <p:nvSpPr>
            <p:cNvPr id="18" name="Rectangle : coins arrondis 17">
              <a:extLst>
                <a:ext uri="{FF2B5EF4-FFF2-40B4-BE49-F238E27FC236}">
                  <a16:creationId xmlns:a16="http://schemas.microsoft.com/office/drawing/2014/main" id="{4EB8FAA4-2F89-0687-B027-9A25B76DB505}"/>
                </a:ext>
              </a:extLst>
            </p:cNvPr>
            <p:cNvSpPr/>
            <p:nvPr/>
          </p:nvSpPr>
          <p:spPr>
            <a:xfrm>
              <a:off x="4850521" y="3415775"/>
              <a:ext cx="1542359" cy="380736"/>
            </a:xfrm>
            <a:prstGeom prst="roundRect">
              <a:avLst/>
            </a:prstGeom>
            <a:gradFill>
              <a:gsLst>
                <a:gs pos="0">
                  <a:srgbClr val="93D0FF"/>
                </a:gs>
                <a:gs pos="35000">
                  <a:schemeClr val="accent1">
                    <a:tint val="37000"/>
                    <a:satMod val="300000"/>
                  </a:schemeClr>
                </a:gs>
                <a:gs pos="100000">
                  <a:schemeClr val="accent1">
                    <a:tint val="15000"/>
                    <a:satMod val="350000"/>
                  </a:schemeClr>
                </a:gs>
              </a:gsLst>
            </a:gradFill>
            <a:ln>
              <a:solidFill>
                <a:schemeClr val="bg1"/>
              </a:solidFill>
            </a:ln>
          </p:spPr>
          <p:style>
            <a:lnRef idx="3">
              <a:schemeClr val="lt1"/>
            </a:lnRef>
            <a:fillRef idx="1">
              <a:schemeClr val="accent5"/>
            </a:fillRef>
            <a:effectRef idx="1">
              <a:schemeClr val="accent5"/>
            </a:effectRef>
            <a:fontRef idx="minor">
              <a:schemeClr val="lt1"/>
            </a:fontRef>
          </p:style>
          <p:txBody>
            <a:bodyPr rtlCol="0" anchor="ctr"/>
            <a:lstStyle/>
            <a:p>
              <a:pPr algn="ctr"/>
              <a:r>
                <a:rPr lang="fr-FR" sz="1400" dirty="0">
                  <a:solidFill>
                    <a:schemeClr val="tx1"/>
                  </a:solidFill>
                </a:rPr>
                <a:t>Symptômes</a:t>
              </a:r>
              <a:endParaRPr lang="fr-CA" sz="1400" dirty="0">
                <a:solidFill>
                  <a:schemeClr val="tx1"/>
                </a:solidFill>
              </a:endParaRPr>
            </a:p>
          </p:txBody>
        </p:sp>
        <p:sp>
          <p:nvSpPr>
            <p:cNvPr id="19" name="Rectangle : coins arrondis 18">
              <a:extLst>
                <a:ext uri="{FF2B5EF4-FFF2-40B4-BE49-F238E27FC236}">
                  <a16:creationId xmlns:a16="http://schemas.microsoft.com/office/drawing/2014/main" id="{1DC11B12-8854-A5E8-D3CB-54BF69C982A0}"/>
                </a:ext>
              </a:extLst>
            </p:cNvPr>
            <p:cNvSpPr/>
            <p:nvPr/>
          </p:nvSpPr>
          <p:spPr>
            <a:xfrm>
              <a:off x="4778758" y="4575950"/>
              <a:ext cx="1703823" cy="602451"/>
            </a:xfrm>
            <a:prstGeom prst="roundRect">
              <a:avLst/>
            </a:prstGeom>
            <a:gradFill>
              <a:gsLst>
                <a:gs pos="71668">
                  <a:srgbClr val="CFC3FD"/>
                </a:gs>
                <a:gs pos="30000">
                  <a:schemeClr val="accent2">
                    <a:lumMod val="20000"/>
                    <a:lumOff val="80000"/>
                  </a:schemeClr>
                </a:gs>
                <a:gs pos="52000">
                  <a:schemeClr val="accent1">
                    <a:tint val="37000"/>
                    <a:satMod val="300000"/>
                  </a:schemeClr>
                </a:gs>
                <a:gs pos="96000">
                  <a:schemeClr val="accent1">
                    <a:tint val="15000"/>
                    <a:satMod val="350000"/>
                  </a:schemeClr>
                </a:gs>
              </a:gsLst>
            </a:gradFill>
            <a:ln>
              <a:solidFill>
                <a:schemeClr val="bg1"/>
              </a:solidFill>
            </a:ln>
          </p:spPr>
          <p:style>
            <a:lnRef idx="3">
              <a:schemeClr val="lt1"/>
            </a:lnRef>
            <a:fillRef idx="1">
              <a:schemeClr val="accent5"/>
            </a:fillRef>
            <a:effectRef idx="1">
              <a:schemeClr val="accent5"/>
            </a:effectRef>
            <a:fontRef idx="minor">
              <a:schemeClr val="lt1"/>
            </a:fontRef>
          </p:style>
          <p:txBody>
            <a:bodyPr rtlCol="0" anchor="ctr"/>
            <a:lstStyle/>
            <a:p>
              <a:pPr algn="ctr"/>
              <a:r>
                <a:rPr lang="fr-FR" sz="1400" dirty="0">
                  <a:solidFill>
                    <a:schemeClr val="tx1"/>
                  </a:solidFill>
                </a:rPr>
                <a:t>Causes structurelles</a:t>
              </a:r>
            </a:p>
            <a:p>
              <a:pPr algn="ctr"/>
              <a:r>
                <a:rPr lang="fr-FR" sz="1000" dirty="0">
                  <a:solidFill>
                    <a:schemeClr val="tx1"/>
                  </a:solidFill>
                </a:rPr>
                <a:t>Faim, pauvreté, inégalités</a:t>
              </a:r>
              <a:endParaRPr lang="fr-CA" sz="1000" dirty="0">
                <a:solidFill>
                  <a:schemeClr val="tx1"/>
                </a:solidFill>
              </a:endParaRPr>
            </a:p>
          </p:txBody>
        </p:sp>
        <p:cxnSp>
          <p:nvCxnSpPr>
            <p:cNvPr id="20" name="Connecteur : en angle 19">
              <a:extLst>
                <a:ext uri="{FF2B5EF4-FFF2-40B4-BE49-F238E27FC236}">
                  <a16:creationId xmlns:a16="http://schemas.microsoft.com/office/drawing/2014/main" id="{6171BA5F-161B-7309-4ED5-CBD6A0D40442}"/>
                </a:ext>
              </a:extLst>
            </p:cNvPr>
            <p:cNvCxnSpPr>
              <a:cxnSpLocks/>
              <a:stCxn id="10" idx="0"/>
              <a:endCxn id="18" idx="1"/>
            </p:cNvCxnSpPr>
            <p:nvPr/>
          </p:nvCxnSpPr>
          <p:spPr>
            <a:xfrm rot="5400000" flipH="1" flipV="1">
              <a:off x="4009717" y="3322655"/>
              <a:ext cx="557315" cy="1124293"/>
            </a:xfrm>
            <a:prstGeom prst="bentConnector2">
              <a:avLst/>
            </a:prstGeom>
            <a:ln>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21" name="Connecteur : en angle 20">
              <a:extLst>
                <a:ext uri="{FF2B5EF4-FFF2-40B4-BE49-F238E27FC236}">
                  <a16:creationId xmlns:a16="http://schemas.microsoft.com/office/drawing/2014/main" id="{D14C1651-38DE-C37A-81B8-2842346BDECB}"/>
                </a:ext>
              </a:extLst>
            </p:cNvPr>
            <p:cNvCxnSpPr>
              <a:cxnSpLocks/>
              <a:stCxn id="10" idx="2"/>
              <a:endCxn id="19" idx="1"/>
            </p:cNvCxnSpPr>
            <p:nvPr/>
          </p:nvCxnSpPr>
          <p:spPr>
            <a:xfrm rot="16200000" flipH="1">
              <a:off x="4111659" y="4210076"/>
              <a:ext cx="281669" cy="1052530"/>
            </a:xfrm>
            <a:prstGeom prst="bentConnector2">
              <a:avLst/>
            </a:prstGeom>
            <a:ln>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22" name="Connecteur : en angle 21">
              <a:extLst>
                <a:ext uri="{FF2B5EF4-FFF2-40B4-BE49-F238E27FC236}">
                  <a16:creationId xmlns:a16="http://schemas.microsoft.com/office/drawing/2014/main" id="{226EE64B-3511-794B-8D4A-43EA7C0CA025}"/>
                </a:ext>
              </a:extLst>
            </p:cNvPr>
            <p:cNvCxnSpPr>
              <a:cxnSpLocks/>
              <a:stCxn id="8" idx="0"/>
              <a:endCxn id="16" idx="1"/>
            </p:cNvCxnSpPr>
            <p:nvPr/>
          </p:nvCxnSpPr>
          <p:spPr>
            <a:xfrm rot="5400000" flipH="1" flipV="1">
              <a:off x="3235580" y="1147192"/>
              <a:ext cx="612092" cy="1070957"/>
            </a:xfrm>
            <a:prstGeom prst="bentConnector2">
              <a:avLst/>
            </a:prstGeom>
            <a:ln>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23" name="Connecteur : en angle 22">
              <a:extLst>
                <a:ext uri="{FF2B5EF4-FFF2-40B4-BE49-F238E27FC236}">
                  <a16:creationId xmlns:a16="http://schemas.microsoft.com/office/drawing/2014/main" id="{4413AF5C-C474-5ECB-FECF-96D8A6734848}"/>
                </a:ext>
              </a:extLst>
            </p:cNvPr>
            <p:cNvCxnSpPr>
              <a:cxnSpLocks/>
              <a:stCxn id="8" idx="3"/>
              <a:endCxn id="17" idx="1"/>
            </p:cNvCxnSpPr>
            <p:nvPr/>
          </p:nvCxnSpPr>
          <p:spPr>
            <a:xfrm flipV="1">
              <a:off x="3726228" y="1989451"/>
              <a:ext cx="334655" cy="215289"/>
            </a:xfrm>
            <a:prstGeom prst="bentConnector3">
              <a:avLst/>
            </a:prstGeom>
            <a:ln>
              <a:solidFill>
                <a:schemeClr val="bg1"/>
              </a:solidFill>
              <a:tailEnd type="triangle"/>
            </a:ln>
          </p:spPr>
          <p:style>
            <a:lnRef idx="1">
              <a:schemeClr val="accent1"/>
            </a:lnRef>
            <a:fillRef idx="0">
              <a:schemeClr val="accent1"/>
            </a:fillRef>
            <a:effectRef idx="0">
              <a:schemeClr val="accent1"/>
            </a:effectRef>
            <a:fontRef idx="minor">
              <a:schemeClr val="tx1"/>
            </a:fontRef>
          </p:style>
        </p:cxnSp>
      </p:grpSp>
      <p:sp>
        <p:nvSpPr>
          <p:cNvPr id="24" name="Espace réservé du texte 1">
            <a:extLst>
              <a:ext uri="{FF2B5EF4-FFF2-40B4-BE49-F238E27FC236}">
                <a16:creationId xmlns:a16="http://schemas.microsoft.com/office/drawing/2014/main" id="{21960FB5-5A08-D80C-AA07-42C4F300A053}"/>
              </a:ext>
            </a:extLst>
          </p:cNvPr>
          <p:cNvSpPr txBox="1">
            <a:spLocks/>
          </p:cNvSpPr>
          <p:nvPr/>
        </p:nvSpPr>
        <p:spPr>
          <a:xfrm>
            <a:off x="525970" y="333632"/>
            <a:ext cx="11102150" cy="616721"/>
          </a:xfrm>
        </p:spPr>
        <p:txBody>
          <a:bodyPr anchor="b"/>
          <a:lstStyle>
            <a:lvl1pPr marL="0" indent="0" algn="l" defTabSz="914400" rtl="0" eaLnBrk="1" latinLnBrk="0" hangingPunct="1">
              <a:lnSpc>
                <a:spcPts val="3220"/>
              </a:lnSpc>
              <a:spcBef>
                <a:spcPts val="1000"/>
              </a:spcBef>
              <a:buFontTx/>
              <a:buNone/>
              <a:defRPr sz="3600" b="1" i="0" kern="1200">
                <a:solidFill>
                  <a:srgbClr val="80589C"/>
                </a:solidFill>
                <a:latin typeface="Titillium Web"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fr-FR" dirty="0">
                <a:solidFill>
                  <a:schemeClr val="bg1"/>
                </a:solidFill>
              </a:rPr>
              <a:t>1.4 LE POSITIONNEMENT DU CCFD DANS LES ONG </a:t>
            </a:r>
          </a:p>
        </p:txBody>
      </p:sp>
      <p:sp>
        <p:nvSpPr>
          <p:cNvPr id="25" name="Espace réservé du pied de page 3">
            <a:extLst>
              <a:ext uri="{FF2B5EF4-FFF2-40B4-BE49-F238E27FC236}">
                <a16:creationId xmlns:a16="http://schemas.microsoft.com/office/drawing/2014/main" id="{9E9F63B0-1AA1-0789-4C38-5B691FC88060}"/>
              </a:ext>
            </a:extLst>
          </p:cNvPr>
          <p:cNvSpPr txBox="1">
            <a:spLocks/>
          </p:cNvSpPr>
          <p:nvPr/>
        </p:nvSpPr>
        <p:spPr>
          <a:xfrm>
            <a:off x="6592470" y="6588511"/>
            <a:ext cx="1605600" cy="269489"/>
          </a:xfrm>
          <a:prstGeom prst="rect">
            <a:avLst/>
          </a:prstGeom>
        </p:spPr>
        <p:txBody>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fr-FR" sz="700" dirty="0"/>
              <a:t>ECSI – St Thomas Avril 2023</a:t>
            </a:r>
          </a:p>
        </p:txBody>
      </p:sp>
    </p:spTree>
    <p:extLst>
      <p:ext uri="{BB962C8B-B14F-4D97-AF65-F5344CB8AC3E}">
        <p14:creationId xmlns:p14="http://schemas.microsoft.com/office/powerpoint/2010/main" val="1476465970"/>
      </p:ext>
    </p:extLst>
  </p:cSld>
  <p:clrMapOvr>
    <a:masterClrMapping/>
  </p:clrMapOvr>
  <p:transition spd="slow">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numéro de diapositive 4">
            <a:extLst>
              <a:ext uri="{FF2B5EF4-FFF2-40B4-BE49-F238E27FC236}">
                <a16:creationId xmlns:a16="http://schemas.microsoft.com/office/drawing/2014/main" id="{9357541B-2601-B48A-16D1-6661B512301B}"/>
              </a:ext>
            </a:extLst>
          </p:cNvPr>
          <p:cNvSpPr>
            <a:spLocks noGrp="1"/>
          </p:cNvSpPr>
          <p:nvPr>
            <p:ph type="sldNum" sz="quarter" idx="22"/>
          </p:nvPr>
        </p:nvSpPr>
        <p:spPr/>
        <p:txBody>
          <a:bodyPr/>
          <a:lstStyle/>
          <a:p>
            <a:pPr>
              <a:defRPr/>
            </a:pPr>
            <a:fld id="{D9860D7D-0786-4BF8-9422-F966261841F2}" type="slidenum">
              <a:rPr lang="fr-FR" altLang="fr-FR" smtClean="0"/>
              <a:pPr>
                <a:defRPr/>
              </a:pPr>
              <a:t>7</a:t>
            </a:fld>
            <a:endParaRPr lang="fr-FR" altLang="fr-FR"/>
          </a:p>
        </p:txBody>
      </p:sp>
      <p:sp>
        <p:nvSpPr>
          <p:cNvPr id="16" name="Espace réservé du texte 1">
            <a:extLst>
              <a:ext uri="{FF2B5EF4-FFF2-40B4-BE49-F238E27FC236}">
                <a16:creationId xmlns:a16="http://schemas.microsoft.com/office/drawing/2014/main" id="{2D40F9FF-EC47-6070-FDCC-178B98093973}"/>
              </a:ext>
            </a:extLst>
          </p:cNvPr>
          <p:cNvSpPr txBox="1">
            <a:spLocks/>
          </p:cNvSpPr>
          <p:nvPr/>
        </p:nvSpPr>
        <p:spPr>
          <a:xfrm>
            <a:off x="525970" y="333632"/>
            <a:ext cx="11102150" cy="616721"/>
          </a:xfrm>
        </p:spPr>
        <p:txBody>
          <a:bodyPr anchor="b"/>
          <a:lstStyle>
            <a:lvl1pPr marL="0" indent="0" algn="l" defTabSz="914400" rtl="0" eaLnBrk="1" latinLnBrk="0" hangingPunct="1">
              <a:lnSpc>
                <a:spcPts val="3220"/>
              </a:lnSpc>
              <a:spcBef>
                <a:spcPts val="1000"/>
              </a:spcBef>
              <a:buFontTx/>
              <a:buNone/>
              <a:defRPr sz="3600" b="1" i="0" kern="1200">
                <a:solidFill>
                  <a:srgbClr val="80589C"/>
                </a:solidFill>
                <a:latin typeface="Titillium Web"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fr-FR" dirty="0">
                <a:solidFill>
                  <a:schemeClr val="bg1"/>
                </a:solidFill>
              </a:rPr>
              <a:t>1.5 LE POSITIONNEMENT DU CCFD DANS LES ONG </a:t>
            </a:r>
          </a:p>
        </p:txBody>
      </p:sp>
      <p:sp>
        <p:nvSpPr>
          <p:cNvPr id="17" name="Espace réservé du pied de page 3">
            <a:extLst>
              <a:ext uri="{FF2B5EF4-FFF2-40B4-BE49-F238E27FC236}">
                <a16:creationId xmlns:a16="http://schemas.microsoft.com/office/drawing/2014/main" id="{3522F925-E078-4BC5-869B-74852DBC5457}"/>
              </a:ext>
            </a:extLst>
          </p:cNvPr>
          <p:cNvSpPr txBox="1">
            <a:spLocks/>
          </p:cNvSpPr>
          <p:nvPr/>
        </p:nvSpPr>
        <p:spPr>
          <a:xfrm>
            <a:off x="6592470" y="6588511"/>
            <a:ext cx="1605600" cy="269489"/>
          </a:xfrm>
          <a:prstGeom prst="rect">
            <a:avLst/>
          </a:prstGeom>
        </p:spPr>
        <p:txBody>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fr-FR" sz="700" dirty="0"/>
              <a:t>ECSI – St Thomas Avril 2023</a:t>
            </a:r>
          </a:p>
        </p:txBody>
      </p:sp>
      <p:sp>
        <p:nvSpPr>
          <p:cNvPr id="2" name="ZoneTexte 1">
            <a:extLst>
              <a:ext uri="{FF2B5EF4-FFF2-40B4-BE49-F238E27FC236}">
                <a16:creationId xmlns:a16="http://schemas.microsoft.com/office/drawing/2014/main" id="{56E4665D-5400-7CA8-63FB-5B9CA3A8F1C6}"/>
              </a:ext>
            </a:extLst>
          </p:cNvPr>
          <p:cNvSpPr txBox="1"/>
          <p:nvPr/>
        </p:nvSpPr>
        <p:spPr>
          <a:xfrm>
            <a:off x="320040" y="1051560"/>
            <a:ext cx="11871960" cy="3170099"/>
          </a:xfrm>
          <a:prstGeom prst="rect">
            <a:avLst/>
          </a:prstGeom>
          <a:noFill/>
        </p:spPr>
        <p:txBody>
          <a:bodyPr wrap="square" rtlCol="0">
            <a:spAutoFit/>
          </a:bodyPr>
          <a:lstStyle/>
          <a:p>
            <a:r>
              <a:rPr lang="fr-FR" sz="4000" dirty="0">
                <a:solidFill>
                  <a:schemeClr val="bg1"/>
                </a:solidFill>
              </a:rPr>
              <a:t>Pouvez-vous citer des ONG humanitaires connues ?</a:t>
            </a:r>
          </a:p>
          <a:p>
            <a:endParaRPr lang="fr-FR" sz="4000" dirty="0">
              <a:solidFill>
                <a:schemeClr val="bg1"/>
              </a:solidFill>
            </a:endParaRPr>
          </a:p>
          <a:p>
            <a:endParaRPr lang="fr-FR" sz="4000" dirty="0">
              <a:solidFill>
                <a:schemeClr val="bg1"/>
              </a:solidFill>
            </a:endParaRPr>
          </a:p>
          <a:p>
            <a:endParaRPr lang="fr-FR" sz="4000" dirty="0">
              <a:solidFill>
                <a:schemeClr val="bg1"/>
              </a:solidFill>
            </a:endParaRPr>
          </a:p>
          <a:p>
            <a:r>
              <a:rPr lang="fr-FR" sz="4000" dirty="0">
                <a:solidFill>
                  <a:schemeClr val="bg1"/>
                </a:solidFill>
              </a:rPr>
              <a:t>En fonction de leurs objectifs, comment les qualifier ?</a:t>
            </a:r>
          </a:p>
        </p:txBody>
      </p:sp>
    </p:spTree>
    <p:extLst>
      <p:ext uri="{BB962C8B-B14F-4D97-AF65-F5344CB8AC3E}">
        <p14:creationId xmlns:p14="http://schemas.microsoft.com/office/powerpoint/2010/main" val="801758433"/>
      </p:ext>
    </p:extLst>
  </p:cSld>
  <p:clrMapOvr>
    <a:masterClrMapping/>
  </p:clrMapOvr>
  <p:transition spd="slow">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numéro de diapositive 4">
            <a:extLst>
              <a:ext uri="{FF2B5EF4-FFF2-40B4-BE49-F238E27FC236}">
                <a16:creationId xmlns:a16="http://schemas.microsoft.com/office/drawing/2014/main" id="{6EFBF845-6E48-A92D-9D15-3D2788551DCD}"/>
              </a:ext>
            </a:extLst>
          </p:cNvPr>
          <p:cNvSpPr>
            <a:spLocks noGrp="1"/>
          </p:cNvSpPr>
          <p:nvPr>
            <p:ph type="sldNum" sz="quarter" idx="22"/>
          </p:nvPr>
        </p:nvSpPr>
        <p:spPr/>
        <p:txBody>
          <a:bodyPr/>
          <a:lstStyle/>
          <a:p>
            <a:pPr>
              <a:defRPr/>
            </a:pPr>
            <a:fld id="{D9860D7D-0786-4BF8-9422-F966261841F2}" type="slidenum">
              <a:rPr lang="fr-FR" altLang="fr-FR" smtClean="0"/>
              <a:pPr>
                <a:defRPr/>
              </a:pPr>
              <a:t>8</a:t>
            </a:fld>
            <a:endParaRPr lang="fr-FR" altLang="fr-FR"/>
          </a:p>
        </p:txBody>
      </p:sp>
      <p:grpSp>
        <p:nvGrpSpPr>
          <p:cNvPr id="6" name="Groupe 5">
            <a:extLst>
              <a:ext uri="{FF2B5EF4-FFF2-40B4-BE49-F238E27FC236}">
                <a16:creationId xmlns:a16="http://schemas.microsoft.com/office/drawing/2014/main" id="{F24D7F24-83D9-E8F8-FCD0-A1121B274E44}"/>
              </a:ext>
            </a:extLst>
          </p:cNvPr>
          <p:cNvGrpSpPr/>
          <p:nvPr/>
        </p:nvGrpSpPr>
        <p:grpSpPr>
          <a:xfrm>
            <a:off x="634652" y="703324"/>
            <a:ext cx="10324701" cy="5763934"/>
            <a:chOff x="113739" y="715996"/>
            <a:chExt cx="10324701" cy="5763934"/>
          </a:xfrm>
        </p:grpSpPr>
        <p:sp>
          <p:nvSpPr>
            <p:cNvPr id="7" name="Rectangle : coins arrondis 6">
              <a:extLst>
                <a:ext uri="{FF2B5EF4-FFF2-40B4-BE49-F238E27FC236}">
                  <a16:creationId xmlns:a16="http://schemas.microsoft.com/office/drawing/2014/main" id="{163C383F-D43D-47EA-9B72-4091D1C8A0F6}"/>
                </a:ext>
              </a:extLst>
            </p:cNvPr>
            <p:cNvSpPr/>
            <p:nvPr/>
          </p:nvSpPr>
          <p:spPr>
            <a:xfrm>
              <a:off x="113739" y="3202488"/>
              <a:ext cx="1656184" cy="914400"/>
            </a:xfrm>
            <a:prstGeom prst="round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fr-FR" b="1" dirty="0"/>
                <a:t>ONG</a:t>
              </a:r>
            </a:p>
            <a:p>
              <a:pPr algn="ctr"/>
              <a:r>
                <a:rPr lang="fr-FR" b="1" dirty="0"/>
                <a:t>Solidarité Internationale</a:t>
              </a:r>
              <a:endParaRPr lang="fr-CA" b="1" dirty="0"/>
            </a:p>
          </p:txBody>
        </p:sp>
        <p:sp>
          <p:nvSpPr>
            <p:cNvPr id="8" name="Rectangle : coins arrondis 7">
              <a:extLst>
                <a:ext uri="{FF2B5EF4-FFF2-40B4-BE49-F238E27FC236}">
                  <a16:creationId xmlns:a16="http://schemas.microsoft.com/office/drawing/2014/main" id="{24191A6C-6455-6B47-2978-5D94A6A48F08}"/>
                </a:ext>
              </a:extLst>
            </p:cNvPr>
            <p:cNvSpPr/>
            <p:nvPr/>
          </p:nvSpPr>
          <p:spPr>
            <a:xfrm>
              <a:off x="1048267" y="2182156"/>
              <a:ext cx="1440160" cy="432048"/>
            </a:xfrm>
            <a:prstGeom prst="roundRect">
              <a:avLst/>
            </a:prstGeom>
            <a:gradFill>
              <a:gsLst>
                <a:gs pos="0">
                  <a:srgbClr val="FF9786"/>
                </a:gs>
                <a:gs pos="35000">
                  <a:schemeClr val="accent3">
                    <a:tint val="37000"/>
                    <a:satMod val="300000"/>
                  </a:schemeClr>
                </a:gs>
                <a:gs pos="100000">
                  <a:schemeClr val="accent3">
                    <a:tint val="15000"/>
                    <a:satMod val="350000"/>
                  </a:schemeClr>
                </a:gs>
              </a:gsLst>
            </a:gradFill>
          </p:spPr>
          <p:style>
            <a:lnRef idx="1">
              <a:schemeClr val="accent3"/>
            </a:lnRef>
            <a:fillRef idx="2">
              <a:schemeClr val="accent3"/>
            </a:fillRef>
            <a:effectRef idx="1">
              <a:schemeClr val="accent3"/>
            </a:effectRef>
            <a:fontRef idx="minor">
              <a:schemeClr val="dk1"/>
            </a:fontRef>
          </p:style>
          <p:txBody>
            <a:bodyPr rtlCol="0" anchor="ctr"/>
            <a:lstStyle/>
            <a:p>
              <a:pPr algn="ctr"/>
              <a:r>
                <a:rPr lang="fr-FR" b="1" dirty="0"/>
                <a:t>Urgentistes</a:t>
              </a:r>
              <a:endParaRPr lang="fr-CA" b="1" dirty="0"/>
            </a:p>
          </p:txBody>
        </p:sp>
        <p:sp>
          <p:nvSpPr>
            <p:cNvPr id="9" name="Rectangle : coins arrondis 8">
              <a:extLst>
                <a:ext uri="{FF2B5EF4-FFF2-40B4-BE49-F238E27FC236}">
                  <a16:creationId xmlns:a16="http://schemas.microsoft.com/office/drawing/2014/main" id="{159EDC23-D5B9-B9D2-07FC-556A59AEF2B0}"/>
                </a:ext>
              </a:extLst>
            </p:cNvPr>
            <p:cNvSpPr/>
            <p:nvPr/>
          </p:nvSpPr>
          <p:spPr>
            <a:xfrm>
              <a:off x="2464742" y="2928801"/>
              <a:ext cx="2254248" cy="432048"/>
            </a:xfrm>
            <a:prstGeom prst="roundRect">
              <a:avLst/>
            </a:prstGeom>
            <a:solidFill>
              <a:srgbClr val="C9EEA8"/>
            </a:solidFill>
          </p:spPr>
          <p:style>
            <a:lnRef idx="1">
              <a:schemeClr val="accent1"/>
            </a:lnRef>
            <a:fillRef idx="2">
              <a:schemeClr val="accent1"/>
            </a:fillRef>
            <a:effectRef idx="1">
              <a:schemeClr val="accent1"/>
            </a:effectRef>
            <a:fontRef idx="minor">
              <a:schemeClr val="dk1"/>
            </a:fontRef>
          </p:style>
          <p:txBody>
            <a:bodyPr rtlCol="0" anchor="ctr"/>
            <a:lstStyle/>
            <a:p>
              <a:pPr algn="ctr"/>
              <a:r>
                <a:rPr lang="fr-FR" b="1" dirty="0"/>
                <a:t>Droits de l’homme</a:t>
              </a:r>
              <a:endParaRPr lang="fr-CA" b="1" dirty="0"/>
            </a:p>
          </p:txBody>
        </p:sp>
        <p:sp>
          <p:nvSpPr>
            <p:cNvPr id="10" name="Rectangle : coins arrondis 9">
              <a:extLst>
                <a:ext uri="{FF2B5EF4-FFF2-40B4-BE49-F238E27FC236}">
                  <a16:creationId xmlns:a16="http://schemas.microsoft.com/office/drawing/2014/main" id="{812F8E49-0418-1B19-6265-5A0217746DAC}"/>
                </a:ext>
              </a:extLst>
            </p:cNvPr>
            <p:cNvSpPr/>
            <p:nvPr/>
          </p:nvSpPr>
          <p:spPr>
            <a:xfrm>
              <a:off x="2333528" y="4489147"/>
              <a:ext cx="1944216" cy="432049"/>
            </a:xfrm>
            <a:prstGeom prst="roundRect">
              <a:avLst/>
            </a:prstGeom>
            <a:gradFill>
              <a:gsLst>
                <a:gs pos="0">
                  <a:srgbClr val="93D0FF"/>
                </a:gs>
                <a:gs pos="35000">
                  <a:schemeClr val="accent1">
                    <a:tint val="37000"/>
                    <a:satMod val="300000"/>
                  </a:schemeClr>
                </a:gs>
                <a:gs pos="100000">
                  <a:schemeClr val="accent1">
                    <a:tint val="15000"/>
                    <a:satMod val="350000"/>
                  </a:schemeClr>
                </a:gs>
              </a:gsLst>
            </a:gradFill>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fr-FR" b="1" dirty="0">
                  <a:solidFill>
                    <a:schemeClr val="tx1"/>
                  </a:solidFill>
                </a:rPr>
                <a:t>Développement</a:t>
              </a:r>
              <a:endParaRPr lang="fr-CA" b="1" dirty="0">
                <a:solidFill>
                  <a:schemeClr val="tx1"/>
                </a:solidFill>
              </a:endParaRPr>
            </a:p>
          </p:txBody>
        </p:sp>
        <p:sp>
          <p:nvSpPr>
            <p:cNvPr id="11" name="Rectangle : coins arrondis 10">
              <a:extLst>
                <a:ext uri="{FF2B5EF4-FFF2-40B4-BE49-F238E27FC236}">
                  <a16:creationId xmlns:a16="http://schemas.microsoft.com/office/drawing/2014/main" id="{E1683F90-FC47-9377-86BE-70FED40A07CE}"/>
                </a:ext>
              </a:extLst>
            </p:cNvPr>
            <p:cNvSpPr/>
            <p:nvPr/>
          </p:nvSpPr>
          <p:spPr>
            <a:xfrm>
              <a:off x="2311632" y="5997578"/>
              <a:ext cx="1898303" cy="482352"/>
            </a:xfrm>
            <a:prstGeom prst="round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fr-FR" b="1" dirty="0"/>
                <a:t>Généralistes</a:t>
              </a:r>
              <a:endParaRPr lang="fr-CA" b="1" dirty="0"/>
            </a:p>
          </p:txBody>
        </p:sp>
        <p:cxnSp>
          <p:nvCxnSpPr>
            <p:cNvPr id="12" name="Connecteur : en angle 11">
              <a:extLst>
                <a:ext uri="{FF2B5EF4-FFF2-40B4-BE49-F238E27FC236}">
                  <a16:creationId xmlns:a16="http://schemas.microsoft.com/office/drawing/2014/main" id="{7CA6D28A-2DD8-3E22-D534-2A81317D1057}"/>
                </a:ext>
              </a:extLst>
            </p:cNvPr>
            <p:cNvCxnSpPr>
              <a:cxnSpLocks/>
              <a:stCxn id="7" idx="2"/>
              <a:endCxn id="11" idx="1"/>
            </p:cNvCxnSpPr>
            <p:nvPr/>
          </p:nvCxnSpPr>
          <p:spPr>
            <a:xfrm rot="16200000" flipH="1">
              <a:off x="565798" y="4492920"/>
              <a:ext cx="2121866" cy="1369801"/>
            </a:xfrm>
            <a:prstGeom prst="bentConnector2">
              <a:avLst/>
            </a:prstGeom>
            <a:ln>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13" name="Connecteur : en angle 12">
              <a:extLst>
                <a:ext uri="{FF2B5EF4-FFF2-40B4-BE49-F238E27FC236}">
                  <a16:creationId xmlns:a16="http://schemas.microsoft.com/office/drawing/2014/main" id="{C57E3297-482A-6A1D-EFDD-9ADC4BD904EF}"/>
                </a:ext>
              </a:extLst>
            </p:cNvPr>
            <p:cNvCxnSpPr>
              <a:stCxn id="7" idx="3"/>
              <a:endCxn id="9" idx="1"/>
            </p:cNvCxnSpPr>
            <p:nvPr/>
          </p:nvCxnSpPr>
          <p:spPr>
            <a:xfrm flipV="1">
              <a:off x="1769923" y="3144825"/>
              <a:ext cx="694819" cy="514863"/>
            </a:xfrm>
            <a:prstGeom prst="bentConnector3">
              <a:avLst/>
            </a:prstGeom>
            <a:ln>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14" name="Connecteur : en angle 13">
              <a:extLst>
                <a:ext uri="{FF2B5EF4-FFF2-40B4-BE49-F238E27FC236}">
                  <a16:creationId xmlns:a16="http://schemas.microsoft.com/office/drawing/2014/main" id="{5F624231-C24C-4015-835A-3249D7615F46}"/>
                </a:ext>
              </a:extLst>
            </p:cNvPr>
            <p:cNvCxnSpPr>
              <a:cxnSpLocks/>
              <a:stCxn id="7" idx="0"/>
              <a:endCxn id="8" idx="1"/>
            </p:cNvCxnSpPr>
            <p:nvPr/>
          </p:nvCxnSpPr>
          <p:spPr>
            <a:xfrm rot="5400000" flipH="1" flipV="1">
              <a:off x="592895" y="2747116"/>
              <a:ext cx="804308" cy="106436"/>
            </a:xfrm>
            <a:prstGeom prst="bentConnector2">
              <a:avLst/>
            </a:prstGeom>
            <a:ln>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15" name="Connecteur : en angle 14">
              <a:extLst>
                <a:ext uri="{FF2B5EF4-FFF2-40B4-BE49-F238E27FC236}">
                  <a16:creationId xmlns:a16="http://schemas.microsoft.com/office/drawing/2014/main" id="{EC0AD528-6668-DCF8-ED9A-C31C2FB80CAA}"/>
                </a:ext>
              </a:extLst>
            </p:cNvPr>
            <p:cNvCxnSpPr>
              <a:cxnSpLocks/>
              <a:stCxn id="7" idx="2"/>
              <a:endCxn id="10" idx="1"/>
            </p:cNvCxnSpPr>
            <p:nvPr/>
          </p:nvCxnSpPr>
          <p:spPr>
            <a:xfrm rot="16200000" flipH="1">
              <a:off x="1343537" y="3715181"/>
              <a:ext cx="588284" cy="1391697"/>
            </a:xfrm>
            <a:prstGeom prst="bentConnector2">
              <a:avLst/>
            </a:prstGeom>
            <a:ln>
              <a:solidFill>
                <a:schemeClr val="bg1"/>
              </a:solidFill>
              <a:tailEnd type="triangle"/>
            </a:ln>
          </p:spPr>
          <p:style>
            <a:lnRef idx="1">
              <a:schemeClr val="accent1"/>
            </a:lnRef>
            <a:fillRef idx="0">
              <a:schemeClr val="accent1"/>
            </a:fillRef>
            <a:effectRef idx="0">
              <a:schemeClr val="accent1"/>
            </a:effectRef>
            <a:fontRef idx="minor">
              <a:schemeClr val="tx1"/>
            </a:fontRef>
          </p:style>
        </p:cxnSp>
        <p:sp>
          <p:nvSpPr>
            <p:cNvPr id="16" name="Rectangle : coins arrondis 15">
              <a:extLst>
                <a:ext uri="{FF2B5EF4-FFF2-40B4-BE49-F238E27FC236}">
                  <a16:creationId xmlns:a16="http://schemas.microsoft.com/office/drawing/2014/main" id="{ECFCE8FA-5216-5CB5-69A0-09D569D95786}"/>
                </a:ext>
              </a:extLst>
            </p:cNvPr>
            <p:cNvSpPr/>
            <p:nvPr/>
          </p:nvSpPr>
          <p:spPr>
            <a:xfrm>
              <a:off x="3063754" y="1172809"/>
              <a:ext cx="989790" cy="380736"/>
            </a:xfrm>
            <a:prstGeom prst="roundRect">
              <a:avLst/>
            </a:prstGeom>
            <a:gradFill>
              <a:gsLst>
                <a:gs pos="0">
                  <a:srgbClr val="FF9786"/>
                </a:gs>
                <a:gs pos="35000">
                  <a:schemeClr val="accent3">
                    <a:tint val="37000"/>
                    <a:satMod val="300000"/>
                  </a:schemeClr>
                </a:gs>
                <a:gs pos="100000">
                  <a:schemeClr val="accent3">
                    <a:tint val="15000"/>
                    <a:satMod val="350000"/>
                  </a:schemeClr>
                </a:gs>
              </a:gsLst>
            </a:gradFill>
          </p:spPr>
          <p:style>
            <a:lnRef idx="3">
              <a:schemeClr val="lt1"/>
            </a:lnRef>
            <a:fillRef idx="1">
              <a:schemeClr val="accent4"/>
            </a:fillRef>
            <a:effectRef idx="1">
              <a:schemeClr val="accent4"/>
            </a:effectRef>
            <a:fontRef idx="minor">
              <a:schemeClr val="lt1"/>
            </a:fontRef>
          </p:style>
          <p:txBody>
            <a:bodyPr rtlCol="0" anchor="ctr"/>
            <a:lstStyle/>
            <a:p>
              <a:pPr algn="ctr"/>
              <a:r>
                <a:rPr lang="fr-FR" sz="1400" dirty="0">
                  <a:solidFill>
                    <a:schemeClr val="tx1"/>
                  </a:solidFill>
                </a:rPr>
                <a:t>Conflits</a:t>
              </a:r>
              <a:endParaRPr lang="fr-CA" sz="1400" dirty="0">
                <a:solidFill>
                  <a:schemeClr val="tx1"/>
                </a:solidFill>
              </a:endParaRPr>
            </a:p>
          </p:txBody>
        </p:sp>
        <p:sp>
          <p:nvSpPr>
            <p:cNvPr id="17" name="Rectangle : coins arrondis 16">
              <a:extLst>
                <a:ext uri="{FF2B5EF4-FFF2-40B4-BE49-F238E27FC236}">
                  <a16:creationId xmlns:a16="http://schemas.microsoft.com/office/drawing/2014/main" id="{800A7878-C90E-4BCF-1F3E-54C478DB5F0E}"/>
                </a:ext>
              </a:extLst>
            </p:cNvPr>
            <p:cNvSpPr/>
            <p:nvPr/>
          </p:nvSpPr>
          <p:spPr>
            <a:xfrm>
              <a:off x="3054186" y="1786329"/>
              <a:ext cx="2200414" cy="380736"/>
            </a:xfrm>
            <a:prstGeom prst="roundRect">
              <a:avLst/>
            </a:prstGeom>
            <a:gradFill>
              <a:gsLst>
                <a:gs pos="0">
                  <a:srgbClr val="FF9786"/>
                </a:gs>
                <a:gs pos="35000">
                  <a:schemeClr val="accent3">
                    <a:tint val="37000"/>
                    <a:satMod val="300000"/>
                  </a:schemeClr>
                </a:gs>
                <a:gs pos="100000">
                  <a:schemeClr val="accent3">
                    <a:tint val="15000"/>
                    <a:satMod val="350000"/>
                  </a:schemeClr>
                </a:gs>
              </a:gsLst>
            </a:gradFill>
          </p:spPr>
          <p:style>
            <a:lnRef idx="3">
              <a:schemeClr val="lt1"/>
            </a:lnRef>
            <a:fillRef idx="1">
              <a:schemeClr val="accent4"/>
            </a:fillRef>
            <a:effectRef idx="1">
              <a:schemeClr val="accent4"/>
            </a:effectRef>
            <a:fontRef idx="minor">
              <a:schemeClr val="lt1"/>
            </a:fontRef>
          </p:style>
          <p:txBody>
            <a:bodyPr rtlCol="0" anchor="ctr"/>
            <a:lstStyle/>
            <a:p>
              <a:pPr algn="ctr"/>
              <a:r>
                <a:rPr lang="fr-FR" sz="1400" dirty="0">
                  <a:solidFill>
                    <a:schemeClr val="tx1"/>
                  </a:solidFill>
                </a:rPr>
                <a:t>Catastrophes naturelles</a:t>
              </a:r>
              <a:endParaRPr lang="fr-CA" sz="1400" dirty="0">
                <a:solidFill>
                  <a:schemeClr val="tx1"/>
                </a:solidFill>
              </a:endParaRPr>
            </a:p>
          </p:txBody>
        </p:sp>
        <p:sp>
          <p:nvSpPr>
            <p:cNvPr id="18" name="Rectangle : coins arrondis 17">
              <a:extLst>
                <a:ext uri="{FF2B5EF4-FFF2-40B4-BE49-F238E27FC236}">
                  <a16:creationId xmlns:a16="http://schemas.microsoft.com/office/drawing/2014/main" id="{3B177DD3-46B3-95A8-D838-6B4754EE4C49}"/>
                </a:ext>
              </a:extLst>
            </p:cNvPr>
            <p:cNvSpPr/>
            <p:nvPr/>
          </p:nvSpPr>
          <p:spPr>
            <a:xfrm>
              <a:off x="5003150" y="4052443"/>
              <a:ext cx="1542359" cy="380736"/>
            </a:xfrm>
            <a:prstGeom prst="roundRect">
              <a:avLst/>
            </a:prstGeom>
            <a:solidFill>
              <a:srgbClr val="FFFF00"/>
            </a:solidFill>
          </p:spPr>
          <p:style>
            <a:lnRef idx="3">
              <a:schemeClr val="lt1"/>
            </a:lnRef>
            <a:fillRef idx="1">
              <a:schemeClr val="accent5"/>
            </a:fillRef>
            <a:effectRef idx="1">
              <a:schemeClr val="accent5"/>
            </a:effectRef>
            <a:fontRef idx="minor">
              <a:schemeClr val="lt1"/>
            </a:fontRef>
          </p:style>
          <p:txBody>
            <a:bodyPr rtlCol="0" anchor="ctr"/>
            <a:lstStyle/>
            <a:p>
              <a:pPr algn="ctr"/>
              <a:r>
                <a:rPr lang="fr-FR" sz="1400" b="1" dirty="0">
                  <a:solidFill>
                    <a:schemeClr val="tx1"/>
                  </a:solidFill>
                </a:rPr>
                <a:t>Symptômes</a:t>
              </a:r>
              <a:endParaRPr lang="fr-CA" sz="1400" b="1" dirty="0">
                <a:solidFill>
                  <a:schemeClr val="tx1"/>
                </a:solidFill>
              </a:endParaRPr>
            </a:p>
          </p:txBody>
        </p:sp>
        <p:sp>
          <p:nvSpPr>
            <p:cNvPr id="19" name="Rectangle : coins arrondis 18">
              <a:extLst>
                <a:ext uri="{FF2B5EF4-FFF2-40B4-BE49-F238E27FC236}">
                  <a16:creationId xmlns:a16="http://schemas.microsoft.com/office/drawing/2014/main" id="{B62D7215-935C-30E5-98E3-9387B5DC771E}"/>
                </a:ext>
              </a:extLst>
            </p:cNvPr>
            <p:cNvSpPr/>
            <p:nvPr/>
          </p:nvSpPr>
          <p:spPr>
            <a:xfrm>
              <a:off x="4973694" y="4792413"/>
              <a:ext cx="1834040" cy="602451"/>
            </a:xfrm>
            <a:prstGeom prst="roundRect">
              <a:avLst/>
            </a:prstGeom>
            <a:gradFill>
              <a:gsLst>
                <a:gs pos="71668">
                  <a:srgbClr val="CFC3FD"/>
                </a:gs>
                <a:gs pos="30000">
                  <a:schemeClr val="accent2">
                    <a:lumMod val="20000"/>
                    <a:lumOff val="80000"/>
                  </a:schemeClr>
                </a:gs>
                <a:gs pos="52000">
                  <a:schemeClr val="accent1">
                    <a:tint val="37000"/>
                    <a:satMod val="300000"/>
                  </a:schemeClr>
                </a:gs>
                <a:gs pos="96000">
                  <a:schemeClr val="accent1">
                    <a:tint val="15000"/>
                    <a:satMod val="350000"/>
                  </a:schemeClr>
                </a:gs>
              </a:gsLst>
            </a:gradFill>
          </p:spPr>
          <p:style>
            <a:lnRef idx="3">
              <a:schemeClr val="lt1"/>
            </a:lnRef>
            <a:fillRef idx="1">
              <a:schemeClr val="accent5"/>
            </a:fillRef>
            <a:effectRef idx="1">
              <a:schemeClr val="accent5"/>
            </a:effectRef>
            <a:fontRef idx="minor">
              <a:schemeClr val="lt1"/>
            </a:fontRef>
          </p:style>
          <p:txBody>
            <a:bodyPr rtlCol="0" anchor="ctr"/>
            <a:lstStyle/>
            <a:p>
              <a:pPr algn="ctr"/>
              <a:r>
                <a:rPr lang="fr-FR" sz="1400" b="1" dirty="0">
                  <a:solidFill>
                    <a:schemeClr val="tx1"/>
                  </a:solidFill>
                </a:rPr>
                <a:t>Causes structurelles</a:t>
              </a:r>
            </a:p>
            <a:p>
              <a:pPr algn="ctr"/>
              <a:r>
                <a:rPr lang="fr-FR" sz="1000" dirty="0">
                  <a:solidFill>
                    <a:schemeClr val="tx1"/>
                  </a:solidFill>
                </a:rPr>
                <a:t>Faim, pauvreté, inégalités</a:t>
              </a:r>
              <a:endParaRPr lang="fr-CA" sz="1000" dirty="0">
                <a:solidFill>
                  <a:schemeClr val="tx1"/>
                </a:solidFill>
              </a:endParaRPr>
            </a:p>
          </p:txBody>
        </p:sp>
        <p:cxnSp>
          <p:nvCxnSpPr>
            <p:cNvPr id="20" name="Connecteur : en angle 19">
              <a:extLst>
                <a:ext uri="{FF2B5EF4-FFF2-40B4-BE49-F238E27FC236}">
                  <a16:creationId xmlns:a16="http://schemas.microsoft.com/office/drawing/2014/main" id="{E5FAFC80-5103-C432-E817-9CC17C8A993C}"/>
                </a:ext>
              </a:extLst>
            </p:cNvPr>
            <p:cNvCxnSpPr>
              <a:stCxn id="10" idx="0"/>
              <a:endCxn id="18" idx="1"/>
            </p:cNvCxnSpPr>
            <p:nvPr/>
          </p:nvCxnSpPr>
          <p:spPr>
            <a:xfrm rot="5400000" flipH="1" flipV="1">
              <a:off x="4031225" y="3517222"/>
              <a:ext cx="246336" cy="1697514"/>
            </a:xfrm>
            <a:prstGeom prst="bentConnector2">
              <a:avLst/>
            </a:prstGeom>
            <a:ln>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21" name="Connecteur : en angle 20">
              <a:extLst>
                <a:ext uri="{FF2B5EF4-FFF2-40B4-BE49-F238E27FC236}">
                  <a16:creationId xmlns:a16="http://schemas.microsoft.com/office/drawing/2014/main" id="{4BBA2A18-2AA3-E6A9-5F19-5BE270609A60}"/>
                </a:ext>
              </a:extLst>
            </p:cNvPr>
            <p:cNvCxnSpPr>
              <a:cxnSpLocks/>
              <a:stCxn id="10" idx="2"/>
              <a:endCxn id="19" idx="1"/>
            </p:cNvCxnSpPr>
            <p:nvPr/>
          </p:nvCxnSpPr>
          <p:spPr>
            <a:xfrm rot="16200000" flipH="1">
              <a:off x="4053444" y="4173388"/>
              <a:ext cx="172443" cy="1668058"/>
            </a:xfrm>
            <a:prstGeom prst="bentConnector2">
              <a:avLst/>
            </a:prstGeom>
            <a:ln>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22" name="Connecteur : en angle 21">
              <a:extLst>
                <a:ext uri="{FF2B5EF4-FFF2-40B4-BE49-F238E27FC236}">
                  <a16:creationId xmlns:a16="http://schemas.microsoft.com/office/drawing/2014/main" id="{C96EC6E9-76F4-9A9E-A113-F5F19E1F8C85}"/>
                </a:ext>
              </a:extLst>
            </p:cNvPr>
            <p:cNvCxnSpPr>
              <a:stCxn id="8" idx="0"/>
              <a:endCxn id="16" idx="1"/>
            </p:cNvCxnSpPr>
            <p:nvPr/>
          </p:nvCxnSpPr>
          <p:spPr>
            <a:xfrm rot="5400000" flipH="1" flipV="1">
              <a:off x="2006561" y="1124964"/>
              <a:ext cx="818979" cy="1295407"/>
            </a:xfrm>
            <a:prstGeom prst="bentConnector2">
              <a:avLst/>
            </a:prstGeom>
            <a:ln>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23" name="Connecteur : en angle 22">
              <a:extLst>
                <a:ext uri="{FF2B5EF4-FFF2-40B4-BE49-F238E27FC236}">
                  <a16:creationId xmlns:a16="http://schemas.microsoft.com/office/drawing/2014/main" id="{0FC0516F-3F69-BBDA-E4CE-96BA89A02B53}"/>
                </a:ext>
              </a:extLst>
            </p:cNvPr>
            <p:cNvCxnSpPr>
              <a:stCxn id="8" idx="3"/>
              <a:endCxn id="17" idx="1"/>
            </p:cNvCxnSpPr>
            <p:nvPr/>
          </p:nvCxnSpPr>
          <p:spPr>
            <a:xfrm flipV="1">
              <a:off x="2488427" y="1976697"/>
              <a:ext cx="565759" cy="421483"/>
            </a:xfrm>
            <a:prstGeom prst="bentConnector3">
              <a:avLst/>
            </a:prstGeom>
            <a:ln>
              <a:solidFill>
                <a:schemeClr val="bg1"/>
              </a:solidFill>
              <a:tailEnd type="triangle"/>
            </a:ln>
          </p:spPr>
          <p:style>
            <a:lnRef idx="1">
              <a:schemeClr val="accent1"/>
            </a:lnRef>
            <a:fillRef idx="0">
              <a:schemeClr val="accent1"/>
            </a:fillRef>
            <a:effectRef idx="0">
              <a:schemeClr val="accent1"/>
            </a:effectRef>
            <a:fontRef idx="minor">
              <a:schemeClr val="tx1"/>
            </a:fontRef>
          </p:style>
        </p:cxnSp>
        <p:sp>
          <p:nvSpPr>
            <p:cNvPr id="24" name="Ellipse 23">
              <a:extLst>
                <a:ext uri="{FF2B5EF4-FFF2-40B4-BE49-F238E27FC236}">
                  <a16:creationId xmlns:a16="http://schemas.microsoft.com/office/drawing/2014/main" id="{540AFFA1-569D-CF7D-0B80-4968ECB267CE}"/>
                </a:ext>
              </a:extLst>
            </p:cNvPr>
            <p:cNvSpPr/>
            <p:nvPr/>
          </p:nvSpPr>
          <p:spPr>
            <a:xfrm>
              <a:off x="5464283" y="2518531"/>
              <a:ext cx="2916757" cy="410270"/>
            </a:xfrm>
            <a:prstGeom prst="ellipse">
              <a:avLst/>
            </a:prstGeom>
            <a:solidFill>
              <a:srgbClr val="C9EEA8"/>
            </a:solidFill>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400" dirty="0"/>
                <a:t>AEDH</a:t>
              </a:r>
            </a:p>
            <a:p>
              <a:pPr algn="ctr"/>
              <a:r>
                <a:rPr lang="fr-FR" sz="800" dirty="0"/>
                <a:t>Agir Ensemble pour les Droits de l’Homme</a:t>
              </a:r>
              <a:endParaRPr lang="fr-CA" sz="800" dirty="0"/>
            </a:p>
          </p:txBody>
        </p:sp>
        <p:sp>
          <p:nvSpPr>
            <p:cNvPr id="25" name="Ellipse 24">
              <a:extLst>
                <a:ext uri="{FF2B5EF4-FFF2-40B4-BE49-F238E27FC236}">
                  <a16:creationId xmlns:a16="http://schemas.microsoft.com/office/drawing/2014/main" id="{3627EBE4-80AF-0776-A5C0-729AB940EF85}"/>
                </a:ext>
              </a:extLst>
            </p:cNvPr>
            <p:cNvSpPr/>
            <p:nvPr/>
          </p:nvSpPr>
          <p:spPr>
            <a:xfrm>
              <a:off x="5464283" y="3003860"/>
              <a:ext cx="3285702" cy="290236"/>
            </a:xfrm>
            <a:prstGeom prst="ellipse">
              <a:avLst/>
            </a:prstGeom>
            <a:solidFill>
              <a:srgbClr val="C9EEA8"/>
            </a:solidFill>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400" dirty="0"/>
                <a:t>Amnesty International</a:t>
              </a:r>
            </a:p>
          </p:txBody>
        </p:sp>
        <p:sp>
          <p:nvSpPr>
            <p:cNvPr id="26" name="Ellipse 25">
              <a:extLst>
                <a:ext uri="{FF2B5EF4-FFF2-40B4-BE49-F238E27FC236}">
                  <a16:creationId xmlns:a16="http://schemas.microsoft.com/office/drawing/2014/main" id="{4A6711DA-BB95-09E7-B54F-24638A3D874E}"/>
                </a:ext>
              </a:extLst>
            </p:cNvPr>
            <p:cNvSpPr/>
            <p:nvPr/>
          </p:nvSpPr>
          <p:spPr>
            <a:xfrm>
              <a:off x="5464283" y="3334816"/>
              <a:ext cx="2879573" cy="551108"/>
            </a:xfrm>
            <a:prstGeom prst="ellipse">
              <a:avLst/>
            </a:prstGeom>
            <a:solidFill>
              <a:srgbClr val="C9EEA8"/>
            </a:solidFill>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400" dirty="0"/>
                <a:t>LDH</a:t>
              </a:r>
            </a:p>
            <a:p>
              <a:pPr algn="ctr"/>
              <a:r>
                <a:rPr lang="fr-FR" sz="800" dirty="0"/>
                <a:t>Ligue française pour la Défense des Droits de l’Homme et du citoyen</a:t>
              </a:r>
            </a:p>
          </p:txBody>
        </p:sp>
        <p:sp>
          <p:nvSpPr>
            <p:cNvPr id="27" name="Ellipse 26">
              <a:extLst>
                <a:ext uri="{FF2B5EF4-FFF2-40B4-BE49-F238E27FC236}">
                  <a16:creationId xmlns:a16="http://schemas.microsoft.com/office/drawing/2014/main" id="{B67D94EE-659D-A253-1B61-CC88BDED9556}"/>
                </a:ext>
              </a:extLst>
            </p:cNvPr>
            <p:cNvSpPr/>
            <p:nvPr/>
          </p:nvSpPr>
          <p:spPr>
            <a:xfrm>
              <a:off x="4368557" y="715996"/>
              <a:ext cx="2560529" cy="316867"/>
            </a:xfrm>
            <a:prstGeom prst="ellipse">
              <a:avLst/>
            </a:prstGeom>
            <a:gradFill>
              <a:gsLst>
                <a:gs pos="0">
                  <a:srgbClr val="FF9786"/>
                </a:gs>
                <a:gs pos="35000">
                  <a:schemeClr val="accent3">
                    <a:tint val="37000"/>
                    <a:satMod val="300000"/>
                  </a:schemeClr>
                </a:gs>
                <a:gs pos="100000">
                  <a:schemeClr val="accent3">
                    <a:tint val="15000"/>
                    <a:satMod val="350000"/>
                  </a:schemeClr>
                </a:gs>
              </a:gsLst>
            </a:gradFill>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400" dirty="0"/>
                <a:t>Médecins du Monde</a:t>
              </a:r>
            </a:p>
          </p:txBody>
        </p:sp>
        <p:sp>
          <p:nvSpPr>
            <p:cNvPr id="28" name="Ellipse 27">
              <a:extLst>
                <a:ext uri="{FF2B5EF4-FFF2-40B4-BE49-F238E27FC236}">
                  <a16:creationId xmlns:a16="http://schemas.microsoft.com/office/drawing/2014/main" id="{C3B5786C-85A8-61A5-D6D5-14878366AAE0}"/>
                </a:ext>
              </a:extLst>
            </p:cNvPr>
            <p:cNvSpPr/>
            <p:nvPr/>
          </p:nvSpPr>
          <p:spPr>
            <a:xfrm>
              <a:off x="4318160" y="1108061"/>
              <a:ext cx="3205702" cy="316867"/>
            </a:xfrm>
            <a:prstGeom prst="ellipse">
              <a:avLst/>
            </a:prstGeom>
            <a:gradFill>
              <a:gsLst>
                <a:gs pos="0">
                  <a:srgbClr val="FF9786"/>
                </a:gs>
                <a:gs pos="35000">
                  <a:schemeClr val="accent3">
                    <a:tint val="37000"/>
                    <a:satMod val="300000"/>
                  </a:schemeClr>
                </a:gs>
                <a:gs pos="100000">
                  <a:schemeClr val="accent3">
                    <a:tint val="15000"/>
                    <a:satMod val="350000"/>
                  </a:schemeClr>
                </a:gs>
              </a:gsLst>
            </a:gradFill>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400" dirty="0"/>
                <a:t>Médecins Sans Frontières</a:t>
              </a:r>
            </a:p>
          </p:txBody>
        </p:sp>
        <p:sp>
          <p:nvSpPr>
            <p:cNvPr id="29" name="Ellipse 28">
              <a:extLst>
                <a:ext uri="{FF2B5EF4-FFF2-40B4-BE49-F238E27FC236}">
                  <a16:creationId xmlns:a16="http://schemas.microsoft.com/office/drawing/2014/main" id="{8FE5F0CE-E9E8-898A-EB09-49E60DB11F69}"/>
                </a:ext>
              </a:extLst>
            </p:cNvPr>
            <p:cNvSpPr/>
            <p:nvPr/>
          </p:nvSpPr>
          <p:spPr>
            <a:xfrm>
              <a:off x="7483652" y="4853613"/>
              <a:ext cx="2954788" cy="480304"/>
            </a:xfrm>
            <a:prstGeom prst="ellipse">
              <a:avLst/>
            </a:prstGeom>
            <a:gradFill>
              <a:gsLst>
                <a:gs pos="0">
                  <a:srgbClr val="93D0FF"/>
                </a:gs>
                <a:gs pos="35000">
                  <a:schemeClr val="accent1">
                    <a:tint val="37000"/>
                    <a:satMod val="300000"/>
                  </a:schemeClr>
                </a:gs>
                <a:gs pos="100000">
                  <a:schemeClr val="accent1">
                    <a:tint val="15000"/>
                    <a:satMod val="350000"/>
                  </a:schemeClr>
                </a:gs>
              </a:gsLst>
            </a:gradFill>
          </p:spPr>
          <p:style>
            <a:lnRef idx="1">
              <a:schemeClr val="accent1"/>
            </a:lnRef>
            <a:fillRef idx="2">
              <a:schemeClr val="accent1"/>
            </a:fillRef>
            <a:effectRef idx="1">
              <a:schemeClr val="accent1"/>
            </a:effectRef>
            <a:fontRef idx="minor">
              <a:schemeClr val="dk1"/>
            </a:fontRef>
          </p:style>
          <p:txBody>
            <a:bodyPr rtlCol="0" anchor="ctr"/>
            <a:lstStyle/>
            <a:p>
              <a:pPr algn="ctr"/>
              <a:r>
                <a:rPr lang="fr-FR" b="1" u="sng" dirty="0"/>
                <a:t>CCFD-Terre solidaire</a:t>
              </a:r>
              <a:endParaRPr lang="fr-CA" b="1" u="sng" dirty="0"/>
            </a:p>
          </p:txBody>
        </p:sp>
        <p:sp>
          <p:nvSpPr>
            <p:cNvPr id="30" name="Ellipse 29">
              <a:extLst>
                <a:ext uri="{FF2B5EF4-FFF2-40B4-BE49-F238E27FC236}">
                  <a16:creationId xmlns:a16="http://schemas.microsoft.com/office/drawing/2014/main" id="{75AFF285-3252-4418-B5C9-6F9EE3CD86AB}"/>
                </a:ext>
              </a:extLst>
            </p:cNvPr>
            <p:cNvSpPr/>
            <p:nvPr/>
          </p:nvSpPr>
          <p:spPr>
            <a:xfrm>
              <a:off x="7528314" y="4100578"/>
              <a:ext cx="2775655" cy="521291"/>
            </a:xfrm>
            <a:prstGeom prst="ellipse">
              <a:avLst/>
            </a:prstGeom>
            <a:gradFill>
              <a:gsLst>
                <a:gs pos="0">
                  <a:srgbClr val="93D0FF"/>
                </a:gs>
                <a:gs pos="35000">
                  <a:schemeClr val="accent1">
                    <a:tint val="37000"/>
                    <a:satMod val="300000"/>
                  </a:schemeClr>
                </a:gs>
                <a:gs pos="100000">
                  <a:schemeClr val="accent1">
                    <a:tint val="15000"/>
                    <a:satMod val="350000"/>
                  </a:schemeClr>
                </a:gs>
              </a:gsLst>
            </a:gradFill>
          </p:spPr>
          <p:style>
            <a:lnRef idx="1">
              <a:schemeClr val="accent1"/>
            </a:lnRef>
            <a:fillRef idx="2">
              <a:schemeClr val="accent1"/>
            </a:fillRef>
            <a:effectRef idx="1">
              <a:schemeClr val="accent1"/>
            </a:effectRef>
            <a:fontRef idx="minor">
              <a:schemeClr val="dk1"/>
            </a:fontRef>
          </p:style>
          <p:txBody>
            <a:bodyPr rtlCol="0" anchor="ctr"/>
            <a:lstStyle/>
            <a:p>
              <a:pPr algn="ctr"/>
              <a:r>
                <a:rPr lang="fr-FR" sz="1400" b="1" dirty="0"/>
                <a:t>CARITAS</a:t>
              </a:r>
              <a:r>
                <a:rPr lang="fr-FR" sz="1400" dirty="0"/>
                <a:t> </a:t>
              </a:r>
              <a:r>
                <a:rPr lang="fr-FR" sz="1400" dirty="0" err="1"/>
                <a:t>Internationalis</a:t>
              </a:r>
              <a:endParaRPr lang="fr-FR" sz="1400" dirty="0"/>
            </a:p>
            <a:p>
              <a:pPr algn="ctr"/>
              <a:r>
                <a:rPr lang="fr-FR" sz="800" dirty="0"/>
                <a:t>(Secours Catholique)</a:t>
              </a:r>
              <a:endParaRPr lang="fr-CA" sz="800" dirty="0"/>
            </a:p>
          </p:txBody>
        </p:sp>
        <p:sp>
          <p:nvSpPr>
            <p:cNvPr id="31" name="Ellipse 30">
              <a:extLst>
                <a:ext uri="{FF2B5EF4-FFF2-40B4-BE49-F238E27FC236}">
                  <a16:creationId xmlns:a16="http://schemas.microsoft.com/office/drawing/2014/main" id="{72B4A646-3FC5-7BF6-4C60-D47B116DBA34}"/>
                </a:ext>
              </a:extLst>
            </p:cNvPr>
            <p:cNvSpPr/>
            <p:nvPr/>
          </p:nvSpPr>
          <p:spPr>
            <a:xfrm>
              <a:off x="4304713" y="1431911"/>
              <a:ext cx="3629689" cy="316867"/>
            </a:xfrm>
            <a:prstGeom prst="ellipse">
              <a:avLst/>
            </a:prstGeom>
            <a:gradFill>
              <a:gsLst>
                <a:gs pos="0">
                  <a:srgbClr val="FF9786"/>
                </a:gs>
                <a:gs pos="35000">
                  <a:schemeClr val="accent3">
                    <a:tint val="37000"/>
                    <a:satMod val="300000"/>
                  </a:schemeClr>
                </a:gs>
                <a:gs pos="100000">
                  <a:schemeClr val="accent3">
                    <a:tint val="15000"/>
                    <a:satMod val="350000"/>
                  </a:schemeClr>
                </a:gs>
              </a:gsLst>
            </a:gradFill>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400" dirty="0"/>
                <a:t>Action Contre La Faim</a:t>
              </a:r>
            </a:p>
          </p:txBody>
        </p:sp>
        <p:cxnSp>
          <p:nvCxnSpPr>
            <p:cNvPr id="32" name="Connecteur : en angle 31">
              <a:extLst>
                <a:ext uri="{FF2B5EF4-FFF2-40B4-BE49-F238E27FC236}">
                  <a16:creationId xmlns:a16="http://schemas.microsoft.com/office/drawing/2014/main" id="{E345C413-6931-6911-18DA-35A85A453E89}"/>
                </a:ext>
              </a:extLst>
            </p:cNvPr>
            <p:cNvCxnSpPr>
              <a:cxnSpLocks/>
              <a:stCxn id="9" idx="3"/>
              <a:endCxn id="24" idx="2"/>
            </p:cNvCxnSpPr>
            <p:nvPr/>
          </p:nvCxnSpPr>
          <p:spPr>
            <a:xfrm flipV="1">
              <a:off x="4718990" y="2723666"/>
              <a:ext cx="745293" cy="421159"/>
            </a:xfrm>
            <a:prstGeom prst="bentConnector3">
              <a:avLst/>
            </a:prstGeom>
            <a:ln>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33" name="Connecteur : en angle 32">
              <a:extLst>
                <a:ext uri="{FF2B5EF4-FFF2-40B4-BE49-F238E27FC236}">
                  <a16:creationId xmlns:a16="http://schemas.microsoft.com/office/drawing/2014/main" id="{28479798-43B3-9C50-D0B6-A062498C4872}"/>
                </a:ext>
              </a:extLst>
            </p:cNvPr>
            <p:cNvCxnSpPr>
              <a:cxnSpLocks/>
              <a:stCxn id="9" idx="3"/>
              <a:endCxn id="25" idx="2"/>
            </p:cNvCxnSpPr>
            <p:nvPr/>
          </p:nvCxnSpPr>
          <p:spPr>
            <a:xfrm>
              <a:off x="4718990" y="3144825"/>
              <a:ext cx="745293" cy="4153"/>
            </a:xfrm>
            <a:prstGeom prst="bentConnector3">
              <a:avLst/>
            </a:prstGeom>
            <a:ln>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34" name="Connecteur : en angle 33">
              <a:extLst>
                <a:ext uri="{FF2B5EF4-FFF2-40B4-BE49-F238E27FC236}">
                  <a16:creationId xmlns:a16="http://schemas.microsoft.com/office/drawing/2014/main" id="{E52B65D1-709F-46BC-77EE-92E0D4D83E9F}"/>
                </a:ext>
              </a:extLst>
            </p:cNvPr>
            <p:cNvCxnSpPr>
              <a:cxnSpLocks/>
              <a:endCxn id="26" idx="2"/>
            </p:cNvCxnSpPr>
            <p:nvPr/>
          </p:nvCxnSpPr>
          <p:spPr>
            <a:xfrm>
              <a:off x="4718990" y="3147926"/>
              <a:ext cx="745293" cy="462444"/>
            </a:xfrm>
            <a:prstGeom prst="bentConnector3">
              <a:avLst/>
            </a:prstGeom>
            <a:ln>
              <a:solidFill>
                <a:schemeClr val="bg1"/>
              </a:solidFill>
              <a:tailEnd type="triangle"/>
            </a:ln>
          </p:spPr>
          <p:style>
            <a:lnRef idx="1">
              <a:schemeClr val="accent1"/>
            </a:lnRef>
            <a:fillRef idx="0">
              <a:schemeClr val="accent1"/>
            </a:fillRef>
            <a:effectRef idx="0">
              <a:schemeClr val="accent1"/>
            </a:effectRef>
            <a:fontRef idx="minor">
              <a:schemeClr val="tx1"/>
            </a:fontRef>
          </p:style>
        </p:cxnSp>
        <p:sp>
          <p:nvSpPr>
            <p:cNvPr id="35" name="Ellipse 34">
              <a:extLst>
                <a:ext uri="{FF2B5EF4-FFF2-40B4-BE49-F238E27FC236}">
                  <a16:creationId xmlns:a16="http://schemas.microsoft.com/office/drawing/2014/main" id="{BF0864A0-F984-C210-399A-F4026F4FF346}"/>
                </a:ext>
              </a:extLst>
            </p:cNvPr>
            <p:cNvSpPr/>
            <p:nvPr/>
          </p:nvSpPr>
          <p:spPr>
            <a:xfrm>
              <a:off x="2279389" y="3665645"/>
              <a:ext cx="2632848" cy="290236"/>
            </a:xfrm>
            <a:prstGeom prst="ellipse">
              <a:avLst/>
            </a:prstGeom>
            <a:solidFill>
              <a:srgbClr val="C9EEA8"/>
            </a:solidFill>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400" dirty="0"/>
                <a:t>Human </a:t>
              </a:r>
              <a:r>
                <a:rPr lang="fr-FR" sz="1400" dirty="0" err="1"/>
                <a:t>Rights</a:t>
              </a:r>
              <a:r>
                <a:rPr lang="fr-FR" sz="1400" dirty="0"/>
                <a:t> Watch</a:t>
              </a:r>
            </a:p>
          </p:txBody>
        </p:sp>
        <p:sp>
          <p:nvSpPr>
            <p:cNvPr id="36" name="Ellipse 35">
              <a:extLst>
                <a:ext uri="{FF2B5EF4-FFF2-40B4-BE49-F238E27FC236}">
                  <a16:creationId xmlns:a16="http://schemas.microsoft.com/office/drawing/2014/main" id="{77BBBB01-EF01-D5EC-2980-C81E9D71A102}"/>
                </a:ext>
              </a:extLst>
            </p:cNvPr>
            <p:cNvSpPr/>
            <p:nvPr/>
          </p:nvSpPr>
          <p:spPr>
            <a:xfrm>
              <a:off x="2908088" y="2231437"/>
              <a:ext cx="3200400" cy="420347"/>
            </a:xfrm>
            <a:prstGeom prst="ellipse">
              <a:avLst/>
            </a:prstGeom>
            <a:solidFill>
              <a:srgbClr val="C9EEA8"/>
            </a:solidFill>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400" dirty="0"/>
                <a:t>ACAT</a:t>
              </a:r>
            </a:p>
            <a:p>
              <a:pPr algn="ctr"/>
              <a:r>
                <a:rPr lang="fr-FR" sz="800" dirty="0"/>
                <a:t>Action des Chrétiens pour l’Abolition de la Torture</a:t>
              </a:r>
            </a:p>
          </p:txBody>
        </p:sp>
        <p:cxnSp>
          <p:nvCxnSpPr>
            <p:cNvPr id="37" name="Connecteur : en angle 36">
              <a:extLst>
                <a:ext uri="{FF2B5EF4-FFF2-40B4-BE49-F238E27FC236}">
                  <a16:creationId xmlns:a16="http://schemas.microsoft.com/office/drawing/2014/main" id="{B97693F8-641A-07A9-24F3-7692602A3B93}"/>
                </a:ext>
              </a:extLst>
            </p:cNvPr>
            <p:cNvCxnSpPr>
              <a:cxnSpLocks/>
              <a:stCxn id="9" idx="0"/>
              <a:endCxn id="36" idx="4"/>
            </p:cNvCxnSpPr>
            <p:nvPr/>
          </p:nvCxnSpPr>
          <p:spPr>
            <a:xfrm rot="5400000" flipH="1" flipV="1">
              <a:off x="3911569" y="2332082"/>
              <a:ext cx="277017" cy="916422"/>
            </a:xfrm>
            <a:prstGeom prst="bentConnector3">
              <a:avLst>
                <a:gd name="adj1" fmla="val 50000"/>
              </a:avLst>
            </a:prstGeom>
            <a:ln>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38" name="Connecteur : en angle 37">
              <a:extLst>
                <a:ext uri="{FF2B5EF4-FFF2-40B4-BE49-F238E27FC236}">
                  <a16:creationId xmlns:a16="http://schemas.microsoft.com/office/drawing/2014/main" id="{3ED74246-E0FA-9CFF-F6CA-69477BD677EE}"/>
                </a:ext>
              </a:extLst>
            </p:cNvPr>
            <p:cNvCxnSpPr>
              <a:cxnSpLocks/>
              <a:stCxn id="9" idx="2"/>
              <a:endCxn id="35" idx="0"/>
            </p:cNvCxnSpPr>
            <p:nvPr/>
          </p:nvCxnSpPr>
          <p:spPr>
            <a:xfrm rot="16200000" flipH="1">
              <a:off x="3441441" y="3511273"/>
              <a:ext cx="304796" cy="3947"/>
            </a:xfrm>
            <a:prstGeom prst="bentConnector3">
              <a:avLst>
                <a:gd name="adj1" fmla="val 50000"/>
              </a:avLst>
            </a:prstGeom>
            <a:ln>
              <a:solidFill>
                <a:schemeClr val="bg1"/>
              </a:solidFill>
              <a:tailEnd type="triangle"/>
            </a:ln>
          </p:spPr>
          <p:style>
            <a:lnRef idx="1">
              <a:schemeClr val="accent1"/>
            </a:lnRef>
            <a:fillRef idx="0">
              <a:schemeClr val="accent1"/>
            </a:fillRef>
            <a:effectRef idx="0">
              <a:schemeClr val="accent1"/>
            </a:effectRef>
            <a:fontRef idx="minor">
              <a:schemeClr val="tx1"/>
            </a:fontRef>
          </p:style>
        </p:cxnSp>
        <p:sp>
          <p:nvSpPr>
            <p:cNvPr id="39" name="Ellipse 38">
              <a:extLst>
                <a:ext uri="{FF2B5EF4-FFF2-40B4-BE49-F238E27FC236}">
                  <a16:creationId xmlns:a16="http://schemas.microsoft.com/office/drawing/2014/main" id="{7A93CED1-0A0C-4337-EB09-8B1A5E34784F}"/>
                </a:ext>
              </a:extLst>
            </p:cNvPr>
            <p:cNvSpPr/>
            <p:nvPr/>
          </p:nvSpPr>
          <p:spPr>
            <a:xfrm>
              <a:off x="7494662" y="5433363"/>
              <a:ext cx="2943777" cy="563250"/>
            </a:xfrm>
            <a:prstGeom prst="ellipse">
              <a:avLst/>
            </a:prstGeom>
            <a:gradFill>
              <a:gsLst>
                <a:gs pos="0">
                  <a:srgbClr val="93D0FF"/>
                </a:gs>
                <a:gs pos="35000">
                  <a:schemeClr val="accent1">
                    <a:tint val="37000"/>
                    <a:satMod val="300000"/>
                  </a:schemeClr>
                </a:gs>
                <a:gs pos="100000">
                  <a:schemeClr val="accent1">
                    <a:tint val="15000"/>
                    <a:satMod val="350000"/>
                  </a:schemeClr>
                </a:gs>
              </a:gsLst>
            </a:gradFill>
          </p:spPr>
          <p:style>
            <a:lnRef idx="1">
              <a:schemeClr val="accent1"/>
            </a:lnRef>
            <a:fillRef idx="2">
              <a:schemeClr val="accent1"/>
            </a:fillRef>
            <a:effectRef idx="1">
              <a:schemeClr val="accent1"/>
            </a:effectRef>
            <a:fontRef idx="minor">
              <a:schemeClr val="dk1"/>
            </a:fontRef>
          </p:style>
          <p:txBody>
            <a:bodyPr rtlCol="0" anchor="ctr"/>
            <a:lstStyle/>
            <a:p>
              <a:pPr algn="ctr"/>
              <a:r>
                <a:rPr lang="fr-FR" sz="1400" b="1" dirty="0"/>
                <a:t>OXFAM</a:t>
              </a:r>
            </a:p>
            <a:p>
              <a:pPr algn="ctr"/>
              <a:r>
                <a:rPr lang="fr-FR" sz="800" dirty="0"/>
                <a:t>Contre la pauvreté, l’injustice et les inégalités</a:t>
              </a:r>
              <a:endParaRPr lang="fr-CA" sz="800" dirty="0"/>
            </a:p>
          </p:txBody>
        </p:sp>
        <p:sp>
          <p:nvSpPr>
            <p:cNvPr id="40" name="Ellipse 39">
              <a:extLst>
                <a:ext uri="{FF2B5EF4-FFF2-40B4-BE49-F238E27FC236}">
                  <a16:creationId xmlns:a16="http://schemas.microsoft.com/office/drawing/2014/main" id="{91683DFD-AD6B-3F10-F9DB-9D820D2DF52D}"/>
                </a:ext>
              </a:extLst>
            </p:cNvPr>
            <p:cNvSpPr/>
            <p:nvPr/>
          </p:nvSpPr>
          <p:spPr>
            <a:xfrm>
              <a:off x="5074378" y="6079355"/>
              <a:ext cx="1397445" cy="320185"/>
            </a:xfrm>
            <a:prstGeom prst="ellipse">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fr-FR" sz="1400" dirty="0" err="1"/>
                <a:t>Ritimo</a:t>
              </a:r>
              <a:endParaRPr lang="fr-CA" sz="1400" dirty="0"/>
            </a:p>
          </p:txBody>
        </p:sp>
        <p:cxnSp>
          <p:nvCxnSpPr>
            <p:cNvPr id="41" name="Connecteur : en angle 40">
              <a:extLst>
                <a:ext uri="{FF2B5EF4-FFF2-40B4-BE49-F238E27FC236}">
                  <a16:creationId xmlns:a16="http://schemas.microsoft.com/office/drawing/2014/main" id="{0C430E89-074B-4C07-4948-204B22074D62}"/>
                </a:ext>
              </a:extLst>
            </p:cNvPr>
            <p:cNvCxnSpPr>
              <a:stCxn id="11" idx="3"/>
              <a:endCxn id="40" idx="2"/>
            </p:cNvCxnSpPr>
            <p:nvPr/>
          </p:nvCxnSpPr>
          <p:spPr>
            <a:xfrm>
              <a:off x="4209935" y="6238754"/>
              <a:ext cx="864443" cy="694"/>
            </a:xfrm>
            <a:prstGeom prst="bentConnector3">
              <a:avLst/>
            </a:prstGeom>
            <a:ln>
              <a:solidFill>
                <a:schemeClr val="bg1"/>
              </a:solidFill>
              <a:tailEnd type="triangle"/>
            </a:ln>
          </p:spPr>
          <p:style>
            <a:lnRef idx="1">
              <a:schemeClr val="accent1"/>
            </a:lnRef>
            <a:fillRef idx="0">
              <a:schemeClr val="accent1"/>
            </a:fillRef>
            <a:effectRef idx="0">
              <a:schemeClr val="accent1"/>
            </a:effectRef>
            <a:fontRef idx="minor">
              <a:schemeClr val="tx1"/>
            </a:fontRef>
          </p:style>
        </p:cxnSp>
      </p:grpSp>
      <p:sp>
        <p:nvSpPr>
          <p:cNvPr id="42" name="Espace réservé du texte 1">
            <a:extLst>
              <a:ext uri="{FF2B5EF4-FFF2-40B4-BE49-F238E27FC236}">
                <a16:creationId xmlns:a16="http://schemas.microsoft.com/office/drawing/2014/main" id="{984F8FA6-D8FF-3715-2EE9-D78FBCBE89A2}"/>
              </a:ext>
            </a:extLst>
          </p:cNvPr>
          <p:cNvSpPr txBox="1">
            <a:spLocks/>
          </p:cNvSpPr>
          <p:nvPr/>
        </p:nvSpPr>
        <p:spPr>
          <a:xfrm>
            <a:off x="745110" y="73573"/>
            <a:ext cx="11102150" cy="616721"/>
          </a:xfrm>
        </p:spPr>
        <p:txBody>
          <a:bodyPr anchor="b"/>
          <a:lstStyle>
            <a:lvl1pPr marL="0" indent="0" algn="l" defTabSz="914400" rtl="0" eaLnBrk="1" latinLnBrk="0" hangingPunct="1">
              <a:lnSpc>
                <a:spcPts val="3220"/>
              </a:lnSpc>
              <a:spcBef>
                <a:spcPts val="1000"/>
              </a:spcBef>
              <a:buFontTx/>
              <a:buNone/>
              <a:defRPr sz="3600" b="1" i="0" kern="1200">
                <a:solidFill>
                  <a:srgbClr val="80589C"/>
                </a:solidFill>
                <a:latin typeface="Titillium Web"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fr-FR" dirty="0">
                <a:solidFill>
                  <a:schemeClr val="bg1"/>
                </a:solidFill>
              </a:rPr>
              <a:t>1.6 LE POSITIONNEMENT DU CCFD DANS LES ONG </a:t>
            </a:r>
          </a:p>
        </p:txBody>
      </p:sp>
      <p:sp>
        <p:nvSpPr>
          <p:cNvPr id="43" name="Espace réservé du pied de page 3">
            <a:extLst>
              <a:ext uri="{FF2B5EF4-FFF2-40B4-BE49-F238E27FC236}">
                <a16:creationId xmlns:a16="http://schemas.microsoft.com/office/drawing/2014/main" id="{5836E3D4-5540-A252-7A72-F36143C18490}"/>
              </a:ext>
            </a:extLst>
          </p:cNvPr>
          <p:cNvSpPr txBox="1">
            <a:spLocks/>
          </p:cNvSpPr>
          <p:nvPr/>
        </p:nvSpPr>
        <p:spPr>
          <a:xfrm>
            <a:off x="6592470" y="6588511"/>
            <a:ext cx="1605600" cy="269489"/>
          </a:xfrm>
          <a:prstGeom prst="rect">
            <a:avLst/>
          </a:prstGeom>
        </p:spPr>
        <p:txBody>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fr-FR" sz="700" dirty="0"/>
              <a:t>ECSI – St Thomas Avril 2023</a:t>
            </a:r>
          </a:p>
        </p:txBody>
      </p:sp>
      <p:sp>
        <p:nvSpPr>
          <p:cNvPr id="2" name="Ellipse 1">
            <a:extLst>
              <a:ext uri="{FF2B5EF4-FFF2-40B4-BE49-F238E27FC236}">
                <a16:creationId xmlns:a16="http://schemas.microsoft.com/office/drawing/2014/main" id="{1BFA317D-EFA5-6538-C6DE-8007101AB718}"/>
              </a:ext>
            </a:extLst>
          </p:cNvPr>
          <p:cNvSpPr/>
          <p:nvPr/>
        </p:nvSpPr>
        <p:spPr>
          <a:xfrm>
            <a:off x="8164681" y="1026286"/>
            <a:ext cx="2655719" cy="316867"/>
          </a:xfrm>
          <a:prstGeom prst="ellipse">
            <a:avLst/>
          </a:prstGeom>
          <a:gradFill>
            <a:gsLst>
              <a:gs pos="0">
                <a:srgbClr val="FF9786"/>
              </a:gs>
              <a:gs pos="35000">
                <a:schemeClr val="accent3">
                  <a:tint val="37000"/>
                  <a:satMod val="300000"/>
                </a:schemeClr>
              </a:gs>
              <a:gs pos="100000">
                <a:schemeClr val="accent3">
                  <a:tint val="15000"/>
                  <a:satMod val="350000"/>
                </a:schemeClr>
              </a:gs>
            </a:gsLst>
          </a:gradFill>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400" dirty="0"/>
              <a:t>Handicap International</a:t>
            </a:r>
          </a:p>
        </p:txBody>
      </p:sp>
      <p:sp>
        <p:nvSpPr>
          <p:cNvPr id="3" name="Ellipse 2">
            <a:extLst>
              <a:ext uri="{FF2B5EF4-FFF2-40B4-BE49-F238E27FC236}">
                <a16:creationId xmlns:a16="http://schemas.microsoft.com/office/drawing/2014/main" id="{A151EB1F-51B4-7E71-4372-B353CCC02B23}"/>
              </a:ext>
            </a:extLst>
          </p:cNvPr>
          <p:cNvSpPr/>
          <p:nvPr/>
        </p:nvSpPr>
        <p:spPr>
          <a:xfrm>
            <a:off x="8571081" y="1391920"/>
            <a:ext cx="2523639" cy="386080"/>
          </a:xfrm>
          <a:prstGeom prst="ellipse">
            <a:avLst/>
          </a:prstGeom>
          <a:gradFill>
            <a:gsLst>
              <a:gs pos="0">
                <a:srgbClr val="FF9786"/>
              </a:gs>
              <a:gs pos="35000">
                <a:schemeClr val="accent3">
                  <a:tint val="37000"/>
                  <a:satMod val="300000"/>
                </a:schemeClr>
              </a:gs>
              <a:gs pos="100000">
                <a:schemeClr val="accent3">
                  <a:tint val="15000"/>
                  <a:satMod val="350000"/>
                </a:schemeClr>
              </a:gs>
            </a:gsLst>
          </a:gradFill>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400" dirty="0"/>
              <a:t>CICR</a:t>
            </a:r>
          </a:p>
          <a:p>
            <a:pPr algn="ctr"/>
            <a:r>
              <a:rPr lang="fr-FR" sz="800" dirty="0"/>
              <a:t>Comité International de la Croix Rouge</a:t>
            </a:r>
          </a:p>
        </p:txBody>
      </p:sp>
      <p:sp>
        <p:nvSpPr>
          <p:cNvPr id="4" name="Ellipse 3">
            <a:extLst>
              <a:ext uri="{FF2B5EF4-FFF2-40B4-BE49-F238E27FC236}">
                <a16:creationId xmlns:a16="http://schemas.microsoft.com/office/drawing/2014/main" id="{CFA18C3A-0429-CB7F-1F26-8580B34CBD23}"/>
              </a:ext>
            </a:extLst>
          </p:cNvPr>
          <p:cNvSpPr/>
          <p:nvPr/>
        </p:nvSpPr>
        <p:spPr>
          <a:xfrm>
            <a:off x="7616041" y="609600"/>
            <a:ext cx="2676039" cy="375920"/>
          </a:xfrm>
          <a:prstGeom prst="ellipse">
            <a:avLst/>
          </a:prstGeom>
          <a:gradFill>
            <a:gsLst>
              <a:gs pos="0">
                <a:srgbClr val="FF9786"/>
              </a:gs>
              <a:gs pos="35000">
                <a:schemeClr val="accent3">
                  <a:tint val="37000"/>
                  <a:satMod val="300000"/>
                </a:schemeClr>
              </a:gs>
              <a:gs pos="100000">
                <a:schemeClr val="accent3">
                  <a:tint val="15000"/>
                  <a:satMod val="350000"/>
                </a:schemeClr>
              </a:gs>
            </a:gsLst>
          </a:gradFill>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400" dirty="0"/>
              <a:t>ALIMA</a:t>
            </a:r>
          </a:p>
          <a:p>
            <a:pPr algn="ctr"/>
            <a:r>
              <a:rPr lang="fr-FR" sz="800" dirty="0"/>
              <a:t>Alliance for International </a:t>
            </a:r>
            <a:r>
              <a:rPr lang="fr-FR" sz="800" dirty="0" err="1"/>
              <a:t>Medical</a:t>
            </a:r>
            <a:r>
              <a:rPr lang="fr-FR" sz="800" dirty="0"/>
              <a:t> Action</a:t>
            </a:r>
          </a:p>
        </p:txBody>
      </p:sp>
      <p:sp>
        <p:nvSpPr>
          <p:cNvPr id="44" name="Ellipse 43">
            <a:extLst>
              <a:ext uri="{FF2B5EF4-FFF2-40B4-BE49-F238E27FC236}">
                <a16:creationId xmlns:a16="http://schemas.microsoft.com/office/drawing/2014/main" id="{00BCC602-28CC-456A-B5AB-FFAF396B950F}"/>
              </a:ext>
            </a:extLst>
          </p:cNvPr>
          <p:cNvSpPr/>
          <p:nvPr/>
        </p:nvSpPr>
        <p:spPr>
          <a:xfrm>
            <a:off x="9272121" y="1849246"/>
            <a:ext cx="2838599" cy="316867"/>
          </a:xfrm>
          <a:prstGeom prst="ellipse">
            <a:avLst/>
          </a:prstGeom>
          <a:gradFill>
            <a:gsLst>
              <a:gs pos="0">
                <a:srgbClr val="FF9786"/>
              </a:gs>
              <a:gs pos="35000">
                <a:schemeClr val="accent3">
                  <a:tint val="37000"/>
                  <a:satMod val="300000"/>
                </a:schemeClr>
              </a:gs>
              <a:gs pos="100000">
                <a:schemeClr val="accent3">
                  <a:tint val="15000"/>
                  <a:satMod val="350000"/>
                </a:schemeClr>
              </a:gs>
            </a:gsLst>
          </a:gradFill>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400" dirty="0"/>
              <a:t>Secours Islamique France</a:t>
            </a:r>
          </a:p>
        </p:txBody>
      </p:sp>
      <p:sp>
        <p:nvSpPr>
          <p:cNvPr id="45" name="Ellipse 44">
            <a:extLst>
              <a:ext uri="{FF2B5EF4-FFF2-40B4-BE49-F238E27FC236}">
                <a16:creationId xmlns:a16="http://schemas.microsoft.com/office/drawing/2014/main" id="{AE54945E-D2D2-9F80-0137-ABD00BA50BF7}"/>
              </a:ext>
            </a:extLst>
          </p:cNvPr>
          <p:cNvSpPr/>
          <p:nvPr/>
        </p:nvSpPr>
        <p:spPr>
          <a:xfrm>
            <a:off x="6498441" y="1859406"/>
            <a:ext cx="2655719" cy="316867"/>
          </a:xfrm>
          <a:prstGeom prst="ellipse">
            <a:avLst/>
          </a:prstGeom>
          <a:gradFill>
            <a:gsLst>
              <a:gs pos="0">
                <a:srgbClr val="FF9786"/>
              </a:gs>
              <a:gs pos="35000">
                <a:schemeClr val="accent3">
                  <a:tint val="37000"/>
                  <a:satMod val="300000"/>
                </a:schemeClr>
              </a:gs>
              <a:gs pos="100000">
                <a:schemeClr val="accent3">
                  <a:tint val="15000"/>
                  <a:satMod val="350000"/>
                </a:schemeClr>
              </a:gs>
            </a:gsLst>
          </a:gradFill>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400" dirty="0"/>
              <a:t>Secours Catholique</a:t>
            </a:r>
          </a:p>
        </p:txBody>
      </p:sp>
      <p:sp>
        <p:nvSpPr>
          <p:cNvPr id="55" name="Ellipse 54">
            <a:extLst>
              <a:ext uri="{FF2B5EF4-FFF2-40B4-BE49-F238E27FC236}">
                <a16:creationId xmlns:a16="http://schemas.microsoft.com/office/drawing/2014/main" id="{748307F6-A1E3-1EB9-D7F5-11C5C31904FD}"/>
              </a:ext>
            </a:extLst>
          </p:cNvPr>
          <p:cNvSpPr/>
          <p:nvPr/>
        </p:nvSpPr>
        <p:spPr>
          <a:xfrm>
            <a:off x="9028714" y="2416212"/>
            <a:ext cx="2159239" cy="410270"/>
          </a:xfrm>
          <a:prstGeom prst="ellipse">
            <a:avLst/>
          </a:prstGeom>
          <a:solidFill>
            <a:srgbClr val="C9EEA8"/>
          </a:solidFill>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400" dirty="0"/>
              <a:t>RSF</a:t>
            </a:r>
          </a:p>
          <a:p>
            <a:pPr algn="ctr"/>
            <a:r>
              <a:rPr lang="fr-FR" sz="800" dirty="0"/>
              <a:t>Reporters Sans Frontières</a:t>
            </a:r>
            <a:endParaRPr lang="fr-CA" sz="800" dirty="0"/>
          </a:p>
        </p:txBody>
      </p:sp>
      <p:cxnSp>
        <p:nvCxnSpPr>
          <p:cNvPr id="58" name="Connecteur : en angle 57">
            <a:extLst>
              <a:ext uri="{FF2B5EF4-FFF2-40B4-BE49-F238E27FC236}">
                <a16:creationId xmlns:a16="http://schemas.microsoft.com/office/drawing/2014/main" id="{81D384D1-BC03-44AC-AEA1-7B9D0E8ADD0F}"/>
              </a:ext>
            </a:extLst>
          </p:cNvPr>
          <p:cNvCxnSpPr>
            <a:cxnSpLocks/>
            <a:endCxn id="30" idx="2"/>
          </p:cNvCxnSpPr>
          <p:nvPr/>
        </p:nvCxnSpPr>
        <p:spPr>
          <a:xfrm flipV="1">
            <a:off x="7303720" y="4348552"/>
            <a:ext cx="745507" cy="725565"/>
          </a:xfrm>
          <a:prstGeom prst="bentConnector3">
            <a:avLst/>
          </a:prstGeom>
          <a:ln>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59" name="Connecteur : en angle 58">
            <a:extLst>
              <a:ext uri="{FF2B5EF4-FFF2-40B4-BE49-F238E27FC236}">
                <a16:creationId xmlns:a16="http://schemas.microsoft.com/office/drawing/2014/main" id="{760F7DB2-E0FA-262E-5C8A-84C0EE0979FF}"/>
              </a:ext>
            </a:extLst>
          </p:cNvPr>
          <p:cNvCxnSpPr>
            <a:cxnSpLocks/>
            <a:stCxn id="19" idx="3"/>
            <a:endCxn id="29" idx="2"/>
          </p:cNvCxnSpPr>
          <p:nvPr/>
        </p:nvCxnSpPr>
        <p:spPr>
          <a:xfrm>
            <a:off x="7328647" y="5080967"/>
            <a:ext cx="675918" cy="126"/>
          </a:xfrm>
          <a:prstGeom prst="bentConnector3">
            <a:avLst/>
          </a:prstGeom>
          <a:ln>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60" name="Connecteur : en angle 59">
            <a:extLst>
              <a:ext uri="{FF2B5EF4-FFF2-40B4-BE49-F238E27FC236}">
                <a16:creationId xmlns:a16="http://schemas.microsoft.com/office/drawing/2014/main" id="{363B4B27-430F-F704-0BD9-43E952D0A6A8}"/>
              </a:ext>
            </a:extLst>
          </p:cNvPr>
          <p:cNvCxnSpPr>
            <a:cxnSpLocks/>
            <a:stCxn id="19" idx="3"/>
            <a:endCxn id="39" idx="2"/>
          </p:cNvCxnSpPr>
          <p:nvPr/>
        </p:nvCxnSpPr>
        <p:spPr>
          <a:xfrm>
            <a:off x="7328647" y="5080967"/>
            <a:ext cx="686928" cy="621349"/>
          </a:xfrm>
          <a:prstGeom prst="bentConnector3">
            <a:avLst/>
          </a:prstGeom>
          <a:ln>
            <a:solidFill>
              <a:schemeClr val="bg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31311044"/>
      </p:ext>
    </p:extLst>
  </p:cSld>
  <p:clrMapOvr>
    <a:masterClrMapping/>
  </p:clrMapOvr>
  <p:transition spd="slow">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numéro de diapositive 4">
            <a:extLst>
              <a:ext uri="{FF2B5EF4-FFF2-40B4-BE49-F238E27FC236}">
                <a16:creationId xmlns:a16="http://schemas.microsoft.com/office/drawing/2014/main" id="{E45A85D8-D8A2-A3D2-1568-4FE6B4C88B6B}"/>
              </a:ext>
            </a:extLst>
          </p:cNvPr>
          <p:cNvSpPr>
            <a:spLocks noGrp="1"/>
          </p:cNvSpPr>
          <p:nvPr>
            <p:ph type="sldNum" sz="quarter" idx="22"/>
          </p:nvPr>
        </p:nvSpPr>
        <p:spPr/>
        <p:txBody>
          <a:bodyPr/>
          <a:lstStyle/>
          <a:p>
            <a:pPr>
              <a:defRPr/>
            </a:pPr>
            <a:fld id="{D9860D7D-0786-4BF8-9422-F966261841F2}" type="slidenum">
              <a:rPr lang="fr-FR" altLang="fr-FR" smtClean="0"/>
              <a:pPr>
                <a:defRPr/>
              </a:pPr>
              <a:t>9</a:t>
            </a:fld>
            <a:endParaRPr lang="fr-FR" altLang="fr-FR"/>
          </a:p>
        </p:txBody>
      </p:sp>
      <p:grpSp>
        <p:nvGrpSpPr>
          <p:cNvPr id="63" name="Groupe 62">
            <a:extLst>
              <a:ext uri="{FF2B5EF4-FFF2-40B4-BE49-F238E27FC236}">
                <a16:creationId xmlns:a16="http://schemas.microsoft.com/office/drawing/2014/main" id="{1CE48FCB-63D5-136A-2204-9E410798AD63}"/>
              </a:ext>
            </a:extLst>
          </p:cNvPr>
          <p:cNvGrpSpPr/>
          <p:nvPr/>
        </p:nvGrpSpPr>
        <p:grpSpPr>
          <a:xfrm>
            <a:off x="443753" y="603644"/>
            <a:ext cx="10870569" cy="5995875"/>
            <a:chOff x="-1138449" y="635879"/>
            <a:chExt cx="10870569" cy="5995875"/>
          </a:xfrm>
        </p:grpSpPr>
        <p:sp>
          <p:nvSpPr>
            <p:cNvPr id="64" name="Rectangle : coins arrondis 63">
              <a:extLst>
                <a:ext uri="{FF2B5EF4-FFF2-40B4-BE49-F238E27FC236}">
                  <a16:creationId xmlns:a16="http://schemas.microsoft.com/office/drawing/2014/main" id="{2952125E-82D0-99FD-DA3E-428940347EBC}"/>
                </a:ext>
              </a:extLst>
            </p:cNvPr>
            <p:cNvSpPr/>
            <p:nvPr/>
          </p:nvSpPr>
          <p:spPr>
            <a:xfrm>
              <a:off x="-5163" y="4142055"/>
              <a:ext cx="1944216" cy="432049"/>
            </a:xfrm>
            <a:prstGeom prst="roundRect">
              <a:avLst/>
            </a:prstGeom>
            <a:gradFill>
              <a:gsLst>
                <a:gs pos="0">
                  <a:srgbClr val="93D0FF"/>
                </a:gs>
                <a:gs pos="35000">
                  <a:schemeClr val="accent1">
                    <a:tint val="37000"/>
                    <a:satMod val="300000"/>
                  </a:schemeClr>
                </a:gs>
                <a:gs pos="100000">
                  <a:schemeClr val="accent1">
                    <a:tint val="15000"/>
                    <a:satMod val="350000"/>
                  </a:schemeClr>
                </a:gs>
              </a:gsLst>
            </a:gradFill>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fr-FR" b="1" dirty="0">
                  <a:solidFill>
                    <a:schemeClr val="tx1"/>
                  </a:solidFill>
                </a:rPr>
                <a:t>Développement</a:t>
              </a:r>
              <a:endParaRPr lang="fr-CA" b="1" dirty="0">
                <a:solidFill>
                  <a:schemeClr val="tx1"/>
                </a:solidFill>
              </a:endParaRPr>
            </a:p>
          </p:txBody>
        </p:sp>
        <p:grpSp>
          <p:nvGrpSpPr>
            <p:cNvPr id="65" name="Groupe 64">
              <a:extLst>
                <a:ext uri="{FF2B5EF4-FFF2-40B4-BE49-F238E27FC236}">
                  <a16:creationId xmlns:a16="http://schemas.microsoft.com/office/drawing/2014/main" id="{1F2D79DB-620B-D87F-24B8-A2085D5A2BE9}"/>
                </a:ext>
              </a:extLst>
            </p:cNvPr>
            <p:cNvGrpSpPr/>
            <p:nvPr/>
          </p:nvGrpSpPr>
          <p:grpSpPr>
            <a:xfrm>
              <a:off x="-1138449" y="635879"/>
              <a:ext cx="10870569" cy="5995875"/>
              <a:chOff x="-1138449" y="635879"/>
              <a:chExt cx="10870569" cy="5995875"/>
            </a:xfrm>
          </p:grpSpPr>
          <p:sp>
            <p:nvSpPr>
              <p:cNvPr id="66" name="Ellipse 65">
                <a:extLst>
                  <a:ext uri="{FF2B5EF4-FFF2-40B4-BE49-F238E27FC236}">
                    <a16:creationId xmlns:a16="http://schemas.microsoft.com/office/drawing/2014/main" id="{7544349F-990F-5EE2-E064-82AD034D294F}"/>
                  </a:ext>
                </a:extLst>
              </p:cNvPr>
              <p:cNvSpPr/>
              <p:nvPr/>
            </p:nvSpPr>
            <p:spPr>
              <a:xfrm>
                <a:off x="6166012" y="5501828"/>
                <a:ext cx="2750140" cy="370533"/>
              </a:xfrm>
              <a:prstGeom prst="ellipse">
                <a:avLst/>
              </a:prstGeom>
              <a:gradFill>
                <a:gsLst>
                  <a:gs pos="71668">
                    <a:srgbClr val="CFC3FD"/>
                  </a:gs>
                  <a:gs pos="30000">
                    <a:schemeClr val="accent2">
                      <a:lumMod val="20000"/>
                      <a:lumOff val="80000"/>
                    </a:schemeClr>
                  </a:gs>
                  <a:gs pos="52000">
                    <a:schemeClr val="accent1">
                      <a:tint val="37000"/>
                      <a:satMod val="300000"/>
                    </a:schemeClr>
                  </a:gs>
                  <a:gs pos="96000">
                    <a:schemeClr val="accent1">
                      <a:tint val="15000"/>
                      <a:satMod val="350000"/>
                    </a:schemeClr>
                  </a:gs>
                </a:gsLst>
              </a:gradFill>
            </p:spPr>
            <p:style>
              <a:lnRef idx="1">
                <a:schemeClr val="accent1"/>
              </a:lnRef>
              <a:fillRef idx="2">
                <a:schemeClr val="accent1"/>
              </a:fillRef>
              <a:effectRef idx="1">
                <a:schemeClr val="accent1"/>
              </a:effectRef>
              <a:fontRef idx="minor">
                <a:schemeClr val="dk1"/>
              </a:fontRef>
            </p:style>
            <p:txBody>
              <a:bodyPr rtlCol="0" anchor="ctr"/>
              <a:lstStyle/>
              <a:p>
                <a:pPr algn="ctr"/>
                <a:r>
                  <a:rPr lang="fr-FR" sz="1400" b="1" u="sng" dirty="0"/>
                  <a:t>Frères des Hommes</a:t>
                </a:r>
                <a:endParaRPr lang="fr-CA" sz="1400" b="1" u="sng" dirty="0"/>
              </a:p>
            </p:txBody>
          </p:sp>
          <p:sp>
            <p:nvSpPr>
              <p:cNvPr id="67" name="Rectangle : coins arrondis 66">
                <a:extLst>
                  <a:ext uri="{FF2B5EF4-FFF2-40B4-BE49-F238E27FC236}">
                    <a16:creationId xmlns:a16="http://schemas.microsoft.com/office/drawing/2014/main" id="{5EF69AF3-F188-DC02-7314-6458A7472D27}"/>
                  </a:ext>
                </a:extLst>
              </p:cNvPr>
              <p:cNvSpPr/>
              <p:nvPr/>
            </p:nvSpPr>
            <p:spPr>
              <a:xfrm>
                <a:off x="1526643" y="2479470"/>
                <a:ext cx="1542359" cy="380736"/>
              </a:xfrm>
              <a:prstGeom prst="roundRect">
                <a:avLst/>
              </a:prstGeom>
              <a:solidFill>
                <a:srgbClr val="FFFF00"/>
              </a:solidFill>
            </p:spPr>
            <p:style>
              <a:lnRef idx="3">
                <a:schemeClr val="lt1"/>
              </a:lnRef>
              <a:fillRef idx="1">
                <a:schemeClr val="accent5"/>
              </a:fillRef>
              <a:effectRef idx="1">
                <a:schemeClr val="accent5"/>
              </a:effectRef>
              <a:fontRef idx="minor">
                <a:schemeClr val="lt1"/>
              </a:fontRef>
            </p:style>
            <p:txBody>
              <a:bodyPr rtlCol="0" anchor="ctr"/>
              <a:lstStyle/>
              <a:p>
                <a:pPr algn="ctr"/>
                <a:r>
                  <a:rPr lang="fr-FR" sz="1400" b="1" dirty="0">
                    <a:solidFill>
                      <a:schemeClr val="tx1"/>
                    </a:solidFill>
                  </a:rPr>
                  <a:t>Symptômes</a:t>
                </a:r>
                <a:endParaRPr lang="fr-CA" sz="1400" b="1" dirty="0">
                  <a:solidFill>
                    <a:schemeClr val="tx1"/>
                  </a:solidFill>
                </a:endParaRPr>
              </a:p>
            </p:txBody>
          </p:sp>
          <p:sp>
            <p:nvSpPr>
              <p:cNvPr id="68" name="Rectangle : coins arrondis 67">
                <a:extLst>
                  <a:ext uri="{FF2B5EF4-FFF2-40B4-BE49-F238E27FC236}">
                    <a16:creationId xmlns:a16="http://schemas.microsoft.com/office/drawing/2014/main" id="{FE1D3A02-DADD-62C3-3BA1-66BE97DE58ED}"/>
                  </a:ext>
                </a:extLst>
              </p:cNvPr>
              <p:cNvSpPr/>
              <p:nvPr/>
            </p:nvSpPr>
            <p:spPr>
              <a:xfrm>
                <a:off x="1445912" y="5309777"/>
                <a:ext cx="1703823" cy="602451"/>
              </a:xfrm>
              <a:prstGeom prst="roundRect">
                <a:avLst/>
              </a:prstGeom>
              <a:gradFill>
                <a:gsLst>
                  <a:gs pos="71668">
                    <a:srgbClr val="CFC3FD"/>
                  </a:gs>
                  <a:gs pos="30000">
                    <a:schemeClr val="accent2">
                      <a:lumMod val="20000"/>
                      <a:lumOff val="80000"/>
                    </a:schemeClr>
                  </a:gs>
                  <a:gs pos="52000">
                    <a:schemeClr val="accent1">
                      <a:tint val="37000"/>
                      <a:satMod val="300000"/>
                    </a:schemeClr>
                  </a:gs>
                  <a:gs pos="96000">
                    <a:schemeClr val="accent1">
                      <a:tint val="15000"/>
                      <a:satMod val="350000"/>
                    </a:schemeClr>
                  </a:gs>
                </a:gsLst>
              </a:gradFill>
            </p:spPr>
            <p:style>
              <a:lnRef idx="3">
                <a:schemeClr val="lt1"/>
              </a:lnRef>
              <a:fillRef idx="1">
                <a:schemeClr val="accent5"/>
              </a:fillRef>
              <a:effectRef idx="1">
                <a:schemeClr val="accent5"/>
              </a:effectRef>
              <a:fontRef idx="minor">
                <a:schemeClr val="lt1"/>
              </a:fontRef>
            </p:style>
            <p:txBody>
              <a:bodyPr rtlCol="0" anchor="ctr"/>
              <a:lstStyle/>
              <a:p>
                <a:pPr algn="ctr"/>
                <a:r>
                  <a:rPr lang="fr-FR" sz="1400" b="1" dirty="0">
                    <a:solidFill>
                      <a:schemeClr val="tx1"/>
                    </a:solidFill>
                  </a:rPr>
                  <a:t>Causes structurelles</a:t>
                </a:r>
              </a:p>
              <a:p>
                <a:pPr algn="ctr"/>
                <a:r>
                  <a:rPr lang="fr-FR" sz="1000" dirty="0">
                    <a:solidFill>
                      <a:schemeClr val="tx1"/>
                    </a:solidFill>
                  </a:rPr>
                  <a:t>Faim, pauvreté, inégalités</a:t>
                </a:r>
                <a:endParaRPr lang="fr-CA" sz="1000" dirty="0">
                  <a:solidFill>
                    <a:schemeClr val="tx1"/>
                  </a:solidFill>
                </a:endParaRPr>
              </a:p>
            </p:txBody>
          </p:sp>
          <p:sp>
            <p:nvSpPr>
              <p:cNvPr id="69" name="Rectangle : coins arrondis 68">
                <a:extLst>
                  <a:ext uri="{FF2B5EF4-FFF2-40B4-BE49-F238E27FC236}">
                    <a16:creationId xmlns:a16="http://schemas.microsoft.com/office/drawing/2014/main" id="{7B9A4272-60CE-D4F6-D677-BC1A1E64DAC2}"/>
                  </a:ext>
                </a:extLst>
              </p:cNvPr>
              <p:cNvSpPr/>
              <p:nvPr/>
            </p:nvSpPr>
            <p:spPr>
              <a:xfrm>
                <a:off x="3140352" y="1047293"/>
                <a:ext cx="994377" cy="271791"/>
              </a:xfrm>
              <a:prstGeom prst="roundRect">
                <a:avLst/>
              </a:prstGeom>
              <a:solidFill>
                <a:srgbClr val="FFFF00"/>
              </a:solidFill>
            </p:spPr>
            <p:style>
              <a:lnRef idx="3">
                <a:schemeClr val="lt1"/>
              </a:lnRef>
              <a:fillRef idx="1">
                <a:schemeClr val="accent5"/>
              </a:fillRef>
              <a:effectRef idx="1">
                <a:schemeClr val="accent5"/>
              </a:effectRef>
              <a:fontRef idx="minor">
                <a:schemeClr val="lt1"/>
              </a:fontRef>
            </p:style>
            <p:txBody>
              <a:bodyPr rtlCol="0" anchor="ctr"/>
              <a:lstStyle/>
              <a:p>
                <a:pPr algn="ctr"/>
                <a:r>
                  <a:rPr lang="fr-FR" sz="1200" dirty="0">
                    <a:solidFill>
                      <a:schemeClr val="tx1"/>
                    </a:solidFill>
                  </a:rPr>
                  <a:t>Education</a:t>
                </a:r>
                <a:endParaRPr lang="fr-CA" sz="1200" dirty="0">
                  <a:solidFill>
                    <a:schemeClr val="tx1"/>
                  </a:solidFill>
                </a:endParaRPr>
              </a:p>
            </p:txBody>
          </p:sp>
          <p:sp>
            <p:nvSpPr>
              <p:cNvPr id="70" name="Rectangle : coins arrondis 69">
                <a:extLst>
                  <a:ext uri="{FF2B5EF4-FFF2-40B4-BE49-F238E27FC236}">
                    <a16:creationId xmlns:a16="http://schemas.microsoft.com/office/drawing/2014/main" id="{D1F05FB2-146F-458C-AE2B-7E8BE87D2CFF}"/>
                  </a:ext>
                </a:extLst>
              </p:cNvPr>
              <p:cNvSpPr/>
              <p:nvPr/>
            </p:nvSpPr>
            <p:spPr>
              <a:xfrm>
                <a:off x="2884019" y="1596509"/>
                <a:ext cx="1492296" cy="271791"/>
              </a:xfrm>
              <a:prstGeom prst="roundRect">
                <a:avLst/>
              </a:prstGeom>
              <a:solidFill>
                <a:srgbClr val="FFFF00"/>
              </a:solidFill>
            </p:spPr>
            <p:style>
              <a:lnRef idx="3">
                <a:schemeClr val="lt1"/>
              </a:lnRef>
              <a:fillRef idx="1">
                <a:schemeClr val="accent5"/>
              </a:fillRef>
              <a:effectRef idx="1">
                <a:schemeClr val="accent5"/>
              </a:effectRef>
              <a:fontRef idx="minor">
                <a:schemeClr val="lt1"/>
              </a:fontRef>
            </p:style>
            <p:txBody>
              <a:bodyPr rtlCol="0" anchor="ctr"/>
              <a:lstStyle/>
              <a:p>
                <a:pPr algn="ctr"/>
                <a:r>
                  <a:rPr lang="fr-FR" sz="1200" b="1" u="sng" dirty="0">
                    <a:solidFill>
                      <a:schemeClr val="tx1"/>
                    </a:solidFill>
                  </a:rPr>
                  <a:t>Nutrition - santé</a:t>
                </a:r>
                <a:endParaRPr lang="fr-CA" sz="1200" b="1" u="sng" dirty="0">
                  <a:solidFill>
                    <a:schemeClr val="tx1"/>
                  </a:solidFill>
                </a:endParaRPr>
              </a:p>
            </p:txBody>
          </p:sp>
          <p:sp>
            <p:nvSpPr>
              <p:cNvPr id="71" name="Rectangle : coins arrondis 70">
                <a:extLst>
                  <a:ext uri="{FF2B5EF4-FFF2-40B4-BE49-F238E27FC236}">
                    <a16:creationId xmlns:a16="http://schemas.microsoft.com/office/drawing/2014/main" id="{73D6F9E0-0F49-2379-7573-C6DA39DE9F3F}"/>
                  </a:ext>
                </a:extLst>
              </p:cNvPr>
              <p:cNvSpPr/>
              <p:nvPr/>
            </p:nvSpPr>
            <p:spPr>
              <a:xfrm>
                <a:off x="3242795" y="3091857"/>
                <a:ext cx="1461662" cy="271791"/>
              </a:xfrm>
              <a:prstGeom prst="roundRect">
                <a:avLst/>
              </a:prstGeom>
              <a:solidFill>
                <a:srgbClr val="FFFF00"/>
              </a:solidFill>
            </p:spPr>
            <p:style>
              <a:lnRef idx="3">
                <a:schemeClr val="lt1"/>
              </a:lnRef>
              <a:fillRef idx="1">
                <a:schemeClr val="accent5"/>
              </a:fillRef>
              <a:effectRef idx="1">
                <a:schemeClr val="accent5"/>
              </a:effectRef>
              <a:fontRef idx="minor">
                <a:schemeClr val="lt1"/>
              </a:fontRef>
            </p:style>
            <p:txBody>
              <a:bodyPr rtlCol="0" anchor="ctr"/>
              <a:lstStyle/>
              <a:p>
                <a:pPr algn="ctr"/>
                <a:r>
                  <a:rPr lang="fr-FR" sz="1200" dirty="0">
                    <a:solidFill>
                      <a:schemeClr val="tx1"/>
                    </a:solidFill>
                  </a:rPr>
                  <a:t>Conditions de vie</a:t>
                </a:r>
                <a:endParaRPr lang="fr-CA" sz="1200" dirty="0">
                  <a:solidFill>
                    <a:schemeClr val="tx1"/>
                  </a:solidFill>
                </a:endParaRPr>
              </a:p>
            </p:txBody>
          </p:sp>
          <p:sp>
            <p:nvSpPr>
              <p:cNvPr id="72" name="Rectangle : coins arrondis 71">
                <a:extLst>
                  <a:ext uri="{FF2B5EF4-FFF2-40B4-BE49-F238E27FC236}">
                    <a16:creationId xmlns:a16="http://schemas.microsoft.com/office/drawing/2014/main" id="{AAE15970-AED0-B321-6477-CCAF3E2EBC7D}"/>
                  </a:ext>
                </a:extLst>
              </p:cNvPr>
              <p:cNvSpPr/>
              <p:nvPr/>
            </p:nvSpPr>
            <p:spPr>
              <a:xfrm>
                <a:off x="3124825" y="4798954"/>
                <a:ext cx="1931133" cy="383325"/>
              </a:xfrm>
              <a:prstGeom prst="roundRect">
                <a:avLst/>
              </a:prstGeom>
              <a:gradFill>
                <a:gsLst>
                  <a:gs pos="71668">
                    <a:srgbClr val="CFC3FD"/>
                  </a:gs>
                  <a:gs pos="30000">
                    <a:schemeClr val="accent2">
                      <a:lumMod val="20000"/>
                      <a:lumOff val="80000"/>
                    </a:schemeClr>
                  </a:gs>
                  <a:gs pos="52000">
                    <a:schemeClr val="accent1">
                      <a:tint val="37000"/>
                      <a:satMod val="300000"/>
                    </a:schemeClr>
                  </a:gs>
                  <a:gs pos="96000">
                    <a:schemeClr val="accent1">
                      <a:tint val="15000"/>
                      <a:satMod val="350000"/>
                    </a:schemeClr>
                  </a:gs>
                </a:gsLst>
              </a:gradFill>
            </p:spPr>
            <p:style>
              <a:lnRef idx="3">
                <a:schemeClr val="lt1"/>
              </a:lnRef>
              <a:fillRef idx="1">
                <a:schemeClr val="accent5"/>
              </a:fillRef>
              <a:effectRef idx="1">
                <a:schemeClr val="accent5"/>
              </a:effectRef>
              <a:fontRef idx="minor">
                <a:schemeClr val="lt1"/>
              </a:fontRef>
            </p:style>
            <p:txBody>
              <a:bodyPr rtlCol="0" anchor="ctr"/>
              <a:lstStyle/>
              <a:p>
                <a:pPr algn="ctr"/>
                <a:r>
                  <a:rPr lang="fr-FR" sz="1200" b="1" u="sng" dirty="0">
                    <a:solidFill>
                      <a:schemeClr val="tx1"/>
                    </a:solidFill>
                  </a:rPr>
                  <a:t>Insécurité alimentaire</a:t>
                </a:r>
                <a:r>
                  <a:rPr lang="fr-FR" sz="1200" dirty="0">
                    <a:solidFill>
                      <a:schemeClr val="tx1"/>
                    </a:solidFill>
                  </a:rPr>
                  <a:t>, dérèglement climatique</a:t>
                </a:r>
                <a:endParaRPr lang="fr-CA" sz="1200" dirty="0">
                  <a:solidFill>
                    <a:schemeClr val="tx1"/>
                  </a:solidFill>
                </a:endParaRPr>
              </a:p>
            </p:txBody>
          </p:sp>
          <p:cxnSp>
            <p:nvCxnSpPr>
              <p:cNvPr id="73" name="Connecteur : en angle 72">
                <a:extLst>
                  <a:ext uri="{FF2B5EF4-FFF2-40B4-BE49-F238E27FC236}">
                    <a16:creationId xmlns:a16="http://schemas.microsoft.com/office/drawing/2014/main" id="{9F98314B-DDD9-686B-7052-F52DBD817446}"/>
                  </a:ext>
                </a:extLst>
              </p:cNvPr>
              <p:cNvCxnSpPr>
                <a:cxnSpLocks/>
                <a:stCxn id="64" idx="3"/>
                <a:endCxn id="67" idx="1"/>
              </p:cNvCxnSpPr>
              <p:nvPr/>
            </p:nvCxnSpPr>
            <p:spPr>
              <a:xfrm flipH="1" flipV="1">
                <a:off x="1526643" y="2669838"/>
                <a:ext cx="412410" cy="1688242"/>
              </a:xfrm>
              <a:prstGeom prst="bentConnector5">
                <a:avLst>
                  <a:gd name="adj1" fmla="val -55430"/>
                  <a:gd name="adj2" fmla="val 50760"/>
                  <a:gd name="adj3" fmla="val 155430"/>
                </a:avLst>
              </a:prstGeom>
              <a:ln>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74" name="Connecteur : en angle 73">
                <a:extLst>
                  <a:ext uri="{FF2B5EF4-FFF2-40B4-BE49-F238E27FC236}">
                    <a16:creationId xmlns:a16="http://schemas.microsoft.com/office/drawing/2014/main" id="{344380C4-E690-6F29-6E81-0C001A8D8C5B}"/>
                  </a:ext>
                </a:extLst>
              </p:cNvPr>
              <p:cNvCxnSpPr>
                <a:cxnSpLocks/>
                <a:stCxn id="64" idx="3"/>
                <a:endCxn id="68" idx="1"/>
              </p:cNvCxnSpPr>
              <p:nvPr/>
            </p:nvCxnSpPr>
            <p:spPr>
              <a:xfrm flipH="1">
                <a:off x="1445912" y="4358080"/>
                <a:ext cx="493141" cy="1252923"/>
              </a:xfrm>
              <a:prstGeom prst="bentConnector5">
                <a:avLst>
                  <a:gd name="adj1" fmla="val -46356"/>
                  <a:gd name="adj2" fmla="val 46600"/>
                  <a:gd name="adj3" fmla="val 146356"/>
                </a:avLst>
              </a:prstGeom>
              <a:ln>
                <a:solidFill>
                  <a:schemeClr val="bg1"/>
                </a:solidFill>
                <a:tailEnd type="triangle"/>
              </a:ln>
            </p:spPr>
            <p:style>
              <a:lnRef idx="1">
                <a:schemeClr val="accent1"/>
              </a:lnRef>
              <a:fillRef idx="0">
                <a:schemeClr val="accent1"/>
              </a:fillRef>
              <a:effectRef idx="0">
                <a:schemeClr val="accent1"/>
              </a:effectRef>
              <a:fontRef idx="minor">
                <a:schemeClr val="tx1"/>
              </a:fontRef>
            </p:style>
          </p:cxnSp>
          <p:sp>
            <p:nvSpPr>
              <p:cNvPr id="75" name="Rectangle : coins arrondis 74">
                <a:extLst>
                  <a:ext uri="{FF2B5EF4-FFF2-40B4-BE49-F238E27FC236}">
                    <a16:creationId xmlns:a16="http://schemas.microsoft.com/office/drawing/2014/main" id="{CADAB24B-97FF-F767-1CD7-A5834F7AA2A4}"/>
                  </a:ext>
                </a:extLst>
              </p:cNvPr>
              <p:cNvSpPr/>
              <p:nvPr/>
            </p:nvSpPr>
            <p:spPr>
              <a:xfrm>
                <a:off x="3909307" y="5299985"/>
                <a:ext cx="1482985" cy="271791"/>
              </a:xfrm>
              <a:prstGeom prst="roundRect">
                <a:avLst/>
              </a:prstGeom>
              <a:gradFill>
                <a:gsLst>
                  <a:gs pos="71668">
                    <a:srgbClr val="CFC3FD"/>
                  </a:gs>
                  <a:gs pos="30000">
                    <a:schemeClr val="accent2">
                      <a:lumMod val="20000"/>
                      <a:lumOff val="80000"/>
                    </a:schemeClr>
                  </a:gs>
                  <a:gs pos="52000">
                    <a:schemeClr val="accent1">
                      <a:tint val="37000"/>
                      <a:satMod val="300000"/>
                    </a:schemeClr>
                  </a:gs>
                  <a:gs pos="96000">
                    <a:schemeClr val="accent1">
                      <a:tint val="15000"/>
                      <a:satMod val="350000"/>
                    </a:schemeClr>
                  </a:gs>
                </a:gsLst>
              </a:gradFill>
            </p:spPr>
            <p:style>
              <a:lnRef idx="3">
                <a:schemeClr val="lt1"/>
              </a:lnRef>
              <a:fillRef idx="1">
                <a:schemeClr val="accent5"/>
              </a:fillRef>
              <a:effectRef idx="1">
                <a:schemeClr val="accent5"/>
              </a:effectRef>
              <a:fontRef idx="minor">
                <a:schemeClr val="lt1"/>
              </a:fontRef>
            </p:style>
            <p:txBody>
              <a:bodyPr rtlCol="0" anchor="ctr"/>
              <a:lstStyle/>
              <a:p>
                <a:pPr algn="ctr"/>
                <a:r>
                  <a:rPr lang="fr-FR" sz="1200" dirty="0">
                    <a:solidFill>
                      <a:schemeClr val="tx1"/>
                    </a:solidFill>
                  </a:rPr>
                  <a:t>Economie injuste</a:t>
                </a:r>
                <a:endParaRPr lang="fr-CA" sz="1200" dirty="0">
                  <a:solidFill>
                    <a:schemeClr val="tx1"/>
                  </a:solidFill>
                </a:endParaRPr>
              </a:p>
            </p:txBody>
          </p:sp>
          <p:sp>
            <p:nvSpPr>
              <p:cNvPr id="76" name="Rectangle : coins arrondis 75">
                <a:extLst>
                  <a:ext uri="{FF2B5EF4-FFF2-40B4-BE49-F238E27FC236}">
                    <a16:creationId xmlns:a16="http://schemas.microsoft.com/office/drawing/2014/main" id="{18BC2384-0CD9-3E0E-DF10-65B60989DB32}"/>
                  </a:ext>
                </a:extLst>
              </p:cNvPr>
              <p:cNvSpPr/>
              <p:nvPr/>
            </p:nvSpPr>
            <p:spPr>
              <a:xfrm>
                <a:off x="3898545" y="5681688"/>
                <a:ext cx="1819381" cy="271791"/>
              </a:xfrm>
              <a:prstGeom prst="roundRect">
                <a:avLst/>
              </a:prstGeom>
              <a:gradFill>
                <a:gsLst>
                  <a:gs pos="71668">
                    <a:srgbClr val="CFC3FD"/>
                  </a:gs>
                  <a:gs pos="30000">
                    <a:schemeClr val="accent2">
                      <a:lumMod val="20000"/>
                      <a:lumOff val="80000"/>
                    </a:schemeClr>
                  </a:gs>
                  <a:gs pos="52000">
                    <a:schemeClr val="accent1">
                      <a:tint val="37000"/>
                      <a:satMod val="300000"/>
                    </a:schemeClr>
                  </a:gs>
                  <a:gs pos="96000">
                    <a:schemeClr val="accent1">
                      <a:tint val="15000"/>
                      <a:satMod val="350000"/>
                    </a:schemeClr>
                  </a:gs>
                </a:gsLst>
              </a:gradFill>
            </p:spPr>
            <p:style>
              <a:lnRef idx="3">
                <a:schemeClr val="lt1"/>
              </a:lnRef>
              <a:fillRef idx="1">
                <a:schemeClr val="accent5"/>
              </a:fillRef>
              <a:effectRef idx="1">
                <a:schemeClr val="accent5"/>
              </a:effectRef>
              <a:fontRef idx="minor">
                <a:schemeClr val="lt1"/>
              </a:fontRef>
            </p:style>
            <p:txBody>
              <a:bodyPr rtlCol="0" anchor="ctr"/>
              <a:lstStyle/>
              <a:p>
                <a:pPr algn="ctr"/>
                <a:r>
                  <a:rPr lang="fr-FR" sz="1200" dirty="0">
                    <a:solidFill>
                      <a:schemeClr val="tx1"/>
                    </a:solidFill>
                  </a:rPr>
                  <a:t>Absence société civile</a:t>
                </a:r>
                <a:endParaRPr lang="fr-CA" sz="1200" dirty="0">
                  <a:solidFill>
                    <a:schemeClr val="tx1"/>
                  </a:solidFill>
                </a:endParaRPr>
              </a:p>
            </p:txBody>
          </p:sp>
          <p:sp>
            <p:nvSpPr>
              <p:cNvPr id="77" name="Rectangle : coins arrondis 76">
                <a:extLst>
                  <a:ext uri="{FF2B5EF4-FFF2-40B4-BE49-F238E27FC236}">
                    <a16:creationId xmlns:a16="http://schemas.microsoft.com/office/drawing/2014/main" id="{20569D5D-28C0-BAB1-16AB-1AF0CCA16A79}"/>
                  </a:ext>
                </a:extLst>
              </p:cNvPr>
              <p:cNvSpPr/>
              <p:nvPr/>
            </p:nvSpPr>
            <p:spPr>
              <a:xfrm>
                <a:off x="3267609" y="6010008"/>
                <a:ext cx="1021231" cy="271791"/>
              </a:xfrm>
              <a:prstGeom prst="roundRect">
                <a:avLst/>
              </a:prstGeom>
              <a:gradFill>
                <a:gsLst>
                  <a:gs pos="71668">
                    <a:srgbClr val="CFC3FD"/>
                  </a:gs>
                  <a:gs pos="30000">
                    <a:schemeClr val="accent2">
                      <a:lumMod val="20000"/>
                      <a:lumOff val="80000"/>
                    </a:schemeClr>
                  </a:gs>
                  <a:gs pos="52000">
                    <a:schemeClr val="accent1">
                      <a:tint val="37000"/>
                      <a:satMod val="300000"/>
                    </a:schemeClr>
                  </a:gs>
                  <a:gs pos="96000">
                    <a:schemeClr val="accent1">
                      <a:tint val="15000"/>
                      <a:satMod val="350000"/>
                    </a:schemeClr>
                  </a:gs>
                </a:gsLst>
              </a:gradFill>
            </p:spPr>
            <p:style>
              <a:lnRef idx="3">
                <a:schemeClr val="lt1"/>
              </a:lnRef>
              <a:fillRef idx="1">
                <a:schemeClr val="accent5"/>
              </a:fillRef>
              <a:effectRef idx="1">
                <a:schemeClr val="accent5"/>
              </a:effectRef>
              <a:fontRef idx="minor">
                <a:schemeClr val="lt1"/>
              </a:fontRef>
            </p:style>
            <p:txBody>
              <a:bodyPr rtlCol="0" anchor="ctr"/>
              <a:lstStyle/>
              <a:p>
                <a:pPr algn="ctr"/>
                <a:r>
                  <a:rPr lang="fr-FR" sz="1200" dirty="0">
                    <a:solidFill>
                      <a:schemeClr val="tx1"/>
                    </a:solidFill>
                  </a:rPr>
                  <a:t>Migrations</a:t>
                </a:r>
                <a:endParaRPr lang="fr-CA" sz="1200" dirty="0">
                  <a:solidFill>
                    <a:schemeClr val="tx1"/>
                  </a:solidFill>
                </a:endParaRPr>
              </a:p>
            </p:txBody>
          </p:sp>
          <p:sp>
            <p:nvSpPr>
              <p:cNvPr id="78" name="Rectangle : coins arrondis 77">
                <a:extLst>
                  <a:ext uri="{FF2B5EF4-FFF2-40B4-BE49-F238E27FC236}">
                    <a16:creationId xmlns:a16="http://schemas.microsoft.com/office/drawing/2014/main" id="{902504BF-B37F-6386-44AE-986BEF4B47B7}"/>
                  </a:ext>
                </a:extLst>
              </p:cNvPr>
              <p:cNvSpPr/>
              <p:nvPr/>
            </p:nvSpPr>
            <p:spPr>
              <a:xfrm>
                <a:off x="3708426" y="6359708"/>
                <a:ext cx="814366" cy="271791"/>
              </a:xfrm>
              <a:prstGeom prst="roundRect">
                <a:avLst/>
              </a:prstGeom>
              <a:gradFill>
                <a:gsLst>
                  <a:gs pos="71668">
                    <a:srgbClr val="CFC3FD"/>
                  </a:gs>
                  <a:gs pos="30000">
                    <a:schemeClr val="accent2">
                      <a:lumMod val="20000"/>
                      <a:lumOff val="80000"/>
                    </a:schemeClr>
                  </a:gs>
                  <a:gs pos="52000">
                    <a:schemeClr val="accent1">
                      <a:tint val="37000"/>
                      <a:satMod val="300000"/>
                    </a:schemeClr>
                  </a:gs>
                  <a:gs pos="96000">
                    <a:schemeClr val="accent1">
                      <a:tint val="15000"/>
                      <a:satMod val="350000"/>
                    </a:schemeClr>
                  </a:gs>
                </a:gsLst>
              </a:gradFill>
            </p:spPr>
            <p:style>
              <a:lnRef idx="3">
                <a:schemeClr val="lt1"/>
              </a:lnRef>
              <a:fillRef idx="1">
                <a:schemeClr val="accent5"/>
              </a:fillRef>
              <a:effectRef idx="1">
                <a:schemeClr val="accent5"/>
              </a:effectRef>
              <a:fontRef idx="minor">
                <a:schemeClr val="lt1"/>
              </a:fontRef>
            </p:style>
            <p:txBody>
              <a:bodyPr rtlCol="0" anchor="ctr"/>
              <a:lstStyle/>
              <a:p>
                <a:pPr algn="ctr"/>
                <a:r>
                  <a:rPr lang="fr-FR" sz="1200" dirty="0">
                    <a:solidFill>
                      <a:schemeClr val="tx1"/>
                    </a:solidFill>
                  </a:rPr>
                  <a:t>Guerres</a:t>
                </a:r>
                <a:endParaRPr lang="fr-CA" sz="1200" dirty="0">
                  <a:solidFill>
                    <a:schemeClr val="tx1"/>
                  </a:solidFill>
                </a:endParaRPr>
              </a:p>
            </p:txBody>
          </p:sp>
          <p:cxnSp>
            <p:nvCxnSpPr>
              <p:cNvPr id="79" name="Connecteur : en angle 78">
                <a:extLst>
                  <a:ext uri="{FF2B5EF4-FFF2-40B4-BE49-F238E27FC236}">
                    <a16:creationId xmlns:a16="http://schemas.microsoft.com/office/drawing/2014/main" id="{72B8FC95-BD1C-EA7A-D487-59A771435762}"/>
                  </a:ext>
                </a:extLst>
              </p:cNvPr>
              <p:cNvCxnSpPr>
                <a:cxnSpLocks/>
                <a:stCxn id="68" idx="0"/>
                <a:endCxn id="72" idx="1"/>
              </p:cNvCxnSpPr>
              <p:nvPr/>
            </p:nvCxnSpPr>
            <p:spPr>
              <a:xfrm rot="5400000" flipH="1" flipV="1">
                <a:off x="2551744" y="4736697"/>
                <a:ext cx="319160" cy="827001"/>
              </a:xfrm>
              <a:prstGeom prst="bentConnector2">
                <a:avLst/>
              </a:prstGeom>
              <a:ln w="15875" cap="flat" cmpd="sng" algn="ctr">
                <a:solidFill>
                  <a:schemeClr val="bg1"/>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cxnSp>
            <p:nvCxnSpPr>
              <p:cNvPr id="80" name="Connecteur : en angle 79">
                <a:extLst>
                  <a:ext uri="{FF2B5EF4-FFF2-40B4-BE49-F238E27FC236}">
                    <a16:creationId xmlns:a16="http://schemas.microsoft.com/office/drawing/2014/main" id="{B69EBAA5-1FD0-4BB5-F131-4E8DDE6AAADA}"/>
                  </a:ext>
                </a:extLst>
              </p:cNvPr>
              <p:cNvCxnSpPr>
                <a:cxnSpLocks/>
                <a:stCxn id="68" idx="3"/>
                <a:endCxn id="76" idx="1"/>
              </p:cNvCxnSpPr>
              <p:nvPr/>
            </p:nvCxnSpPr>
            <p:spPr>
              <a:xfrm>
                <a:off x="3149735" y="5611003"/>
                <a:ext cx="748810" cy="206581"/>
              </a:xfrm>
              <a:prstGeom prst="bentConnector3">
                <a:avLst>
                  <a:gd name="adj1" fmla="val 50000"/>
                </a:avLst>
              </a:prstGeom>
              <a:ln w="15875" cap="flat" cmpd="sng" algn="ctr">
                <a:solidFill>
                  <a:schemeClr val="bg1"/>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cxnSp>
            <p:nvCxnSpPr>
              <p:cNvPr id="81" name="Connecteur : en angle 80">
                <a:extLst>
                  <a:ext uri="{FF2B5EF4-FFF2-40B4-BE49-F238E27FC236}">
                    <a16:creationId xmlns:a16="http://schemas.microsoft.com/office/drawing/2014/main" id="{D7FA6C2D-2DE3-FE49-67E6-1C64971C6485}"/>
                  </a:ext>
                </a:extLst>
              </p:cNvPr>
              <p:cNvCxnSpPr>
                <a:cxnSpLocks/>
                <a:stCxn id="68" idx="2"/>
                <a:endCxn id="77" idx="1"/>
              </p:cNvCxnSpPr>
              <p:nvPr/>
            </p:nvCxnSpPr>
            <p:spPr>
              <a:xfrm rot="16200000" flipH="1">
                <a:off x="2665878" y="5544173"/>
                <a:ext cx="233676" cy="969785"/>
              </a:xfrm>
              <a:prstGeom prst="bentConnector2">
                <a:avLst/>
              </a:prstGeom>
              <a:ln w="15875" cap="flat" cmpd="sng" algn="ctr">
                <a:solidFill>
                  <a:schemeClr val="bg1"/>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cxnSp>
            <p:nvCxnSpPr>
              <p:cNvPr id="82" name="Connecteur : en angle 81">
                <a:extLst>
                  <a:ext uri="{FF2B5EF4-FFF2-40B4-BE49-F238E27FC236}">
                    <a16:creationId xmlns:a16="http://schemas.microsoft.com/office/drawing/2014/main" id="{BE5F2552-3C7F-FB01-32FC-525F7BCF90EB}"/>
                  </a:ext>
                </a:extLst>
              </p:cNvPr>
              <p:cNvCxnSpPr>
                <a:cxnSpLocks/>
                <a:stCxn id="68" idx="2"/>
                <a:endCxn id="78" idx="1"/>
              </p:cNvCxnSpPr>
              <p:nvPr/>
            </p:nvCxnSpPr>
            <p:spPr>
              <a:xfrm rot="16200000" flipH="1">
                <a:off x="2711437" y="5498615"/>
                <a:ext cx="583376" cy="1410602"/>
              </a:xfrm>
              <a:prstGeom prst="bentConnector2">
                <a:avLst/>
              </a:prstGeom>
              <a:ln w="15875" cap="flat" cmpd="sng" algn="ctr">
                <a:solidFill>
                  <a:schemeClr val="bg1"/>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cxnSp>
            <p:nvCxnSpPr>
              <p:cNvPr id="83" name="Connecteur : en angle 82">
                <a:extLst>
                  <a:ext uri="{FF2B5EF4-FFF2-40B4-BE49-F238E27FC236}">
                    <a16:creationId xmlns:a16="http://schemas.microsoft.com/office/drawing/2014/main" id="{62CD6F39-4E12-B5CF-D17A-6B3984F660FB}"/>
                  </a:ext>
                </a:extLst>
              </p:cNvPr>
              <p:cNvCxnSpPr>
                <a:cxnSpLocks/>
                <a:stCxn id="67" idx="3"/>
                <a:endCxn id="71" idx="1"/>
              </p:cNvCxnSpPr>
              <p:nvPr/>
            </p:nvCxnSpPr>
            <p:spPr>
              <a:xfrm>
                <a:off x="3069002" y="2669838"/>
                <a:ext cx="173793" cy="557915"/>
              </a:xfrm>
              <a:prstGeom prst="bentConnector3">
                <a:avLst>
                  <a:gd name="adj1" fmla="val 50000"/>
                </a:avLst>
              </a:prstGeom>
              <a:ln w="15875" cap="flat" cmpd="sng" algn="ctr">
                <a:solidFill>
                  <a:schemeClr val="bg1"/>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cxnSp>
            <p:nvCxnSpPr>
              <p:cNvPr id="84" name="Connecteur : en angle 83">
                <a:extLst>
                  <a:ext uri="{FF2B5EF4-FFF2-40B4-BE49-F238E27FC236}">
                    <a16:creationId xmlns:a16="http://schemas.microsoft.com/office/drawing/2014/main" id="{CB545F35-4C9D-0F80-BDF8-0803DF569A19}"/>
                  </a:ext>
                </a:extLst>
              </p:cNvPr>
              <p:cNvCxnSpPr>
                <a:cxnSpLocks/>
                <a:stCxn id="67" idx="0"/>
                <a:endCxn id="70" idx="1"/>
              </p:cNvCxnSpPr>
              <p:nvPr/>
            </p:nvCxnSpPr>
            <p:spPr>
              <a:xfrm rot="5400000" flipH="1" flipV="1">
                <a:off x="2217389" y="1812840"/>
                <a:ext cx="747065" cy="586196"/>
              </a:xfrm>
              <a:prstGeom prst="bentConnector2">
                <a:avLst/>
              </a:prstGeom>
              <a:ln w="15875" cap="flat" cmpd="sng" algn="ctr">
                <a:solidFill>
                  <a:schemeClr val="bg1"/>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cxnSp>
            <p:nvCxnSpPr>
              <p:cNvPr id="85" name="Connecteur : en angle 84">
                <a:extLst>
                  <a:ext uri="{FF2B5EF4-FFF2-40B4-BE49-F238E27FC236}">
                    <a16:creationId xmlns:a16="http://schemas.microsoft.com/office/drawing/2014/main" id="{4E5BB040-2B57-E14B-5E1F-276A45B8A229}"/>
                  </a:ext>
                </a:extLst>
              </p:cNvPr>
              <p:cNvCxnSpPr>
                <a:cxnSpLocks/>
                <a:stCxn id="68" idx="3"/>
                <a:endCxn id="75" idx="1"/>
              </p:cNvCxnSpPr>
              <p:nvPr/>
            </p:nvCxnSpPr>
            <p:spPr>
              <a:xfrm flipV="1">
                <a:off x="3149735" y="5435881"/>
                <a:ext cx="759572" cy="175122"/>
              </a:xfrm>
              <a:prstGeom prst="bentConnector3">
                <a:avLst>
                  <a:gd name="adj1" fmla="val 50000"/>
                </a:avLst>
              </a:prstGeom>
              <a:ln w="15875" cap="flat" cmpd="sng" algn="ctr">
                <a:solidFill>
                  <a:schemeClr val="bg1"/>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cxnSp>
            <p:nvCxnSpPr>
              <p:cNvPr id="86" name="Connecteur : en angle 85">
                <a:extLst>
                  <a:ext uri="{FF2B5EF4-FFF2-40B4-BE49-F238E27FC236}">
                    <a16:creationId xmlns:a16="http://schemas.microsoft.com/office/drawing/2014/main" id="{C3B2B781-B605-85B5-8C67-B92CDB8AEDF7}"/>
                  </a:ext>
                </a:extLst>
              </p:cNvPr>
              <p:cNvCxnSpPr>
                <a:cxnSpLocks/>
                <a:stCxn id="67" idx="0"/>
                <a:endCxn id="69" idx="1"/>
              </p:cNvCxnSpPr>
              <p:nvPr/>
            </p:nvCxnSpPr>
            <p:spPr>
              <a:xfrm rot="5400000" flipH="1" flipV="1">
                <a:off x="2070947" y="1410066"/>
                <a:ext cx="1296281" cy="842529"/>
              </a:xfrm>
              <a:prstGeom prst="bentConnector2">
                <a:avLst/>
              </a:prstGeom>
              <a:ln w="15875" cap="flat" cmpd="sng" algn="ctr">
                <a:solidFill>
                  <a:schemeClr val="bg1"/>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sp>
            <p:nvSpPr>
              <p:cNvPr id="87" name="Ellipse 86">
                <a:extLst>
                  <a:ext uri="{FF2B5EF4-FFF2-40B4-BE49-F238E27FC236}">
                    <a16:creationId xmlns:a16="http://schemas.microsoft.com/office/drawing/2014/main" id="{1C796CF0-2D75-E78E-A9F0-28C81EC2B10F}"/>
                  </a:ext>
                </a:extLst>
              </p:cNvPr>
              <p:cNvSpPr/>
              <p:nvPr/>
            </p:nvSpPr>
            <p:spPr>
              <a:xfrm>
                <a:off x="4980663" y="1372346"/>
                <a:ext cx="2100317" cy="360059"/>
              </a:xfrm>
              <a:prstGeom prst="ellipse">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fr-FR" sz="1400" dirty="0"/>
                  <a:t>VVSNS</a:t>
                </a:r>
              </a:p>
              <a:p>
                <a:pPr algn="ctr"/>
                <a:r>
                  <a:rPr lang="fr-FR" sz="800" dirty="0"/>
                  <a:t>Vivre au village Solidarité NS</a:t>
                </a:r>
                <a:endParaRPr lang="fr-CA" sz="800" dirty="0"/>
              </a:p>
            </p:txBody>
          </p:sp>
          <p:sp>
            <p:nvSpPr>
              <p:cNvPr id="88" name="Ellipse 87">
                <a:extLst>
                  <a:ext uri="{FF2B5EF4-FFF2-40B4-BE49-F238E27FC236}">
                    <a16:creationId xmlns:a16="http://schemas.microsoft.com/office/drawing/2014/main" id="{AE5F86A4-F7F9-615B-168C-3DAEEDB9B8EE}"/>
                  </a:ext>
                </a:extLst>
              </p:cNvPr>
              <p:cNvSpPr/>
              <p:nvPr/>
            </p:nvSpPr>
            <p:spPr>
              <a:xfrm>
                <a:off x="3973626" y="635879"/>
                <a:ext cx="3407068" cy="290800"/>
              </a:xfrm>
              <a:prstGeom prst="ellipse">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fr-FR" sz="1400" b="1" u="sng" dirty="0"/>
                  <a:t>Ligue de l’enseignement</a:t>
                </a:r>
                <a:endParaRPr lang="fr-CA" sz="1400" b="1" u="sng" dirty="0"/>
              </a:p>
            </p:txBody>
          </p:sp>
          <p:sp>
            <p:nvSpPr>
              <p:cNvPr id="89" name="Ellipse 88">
                <a:extLst>
                  <a:ext uri="{FF2B5EF4-FFF2-40B4-BE49-F238E27FC236}">
                    <a16:creationId xmlns:a16="http://schemas.microsoft.com/office/drawing/2014/main" id="{5DD6C5E7-3B85-10FB-B1CD-F938F90C0A1C}"/>
                  </a:ext>
                </a:extLst>
              </p:cNvPr>
              <p:cNvSpPr/>
              <p:nvPr/>
            </p:nvSpPr>
            <p:spPr>
              <a:xfrm>
                <a:off x="4695287" y="994641"/>
                <a:ext cx="2245981" cy="364473"/>
              </a:xfrm>
              <a:prstGeom prst="ellipse">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fr-FR" sz="1400" dirty="0"/>
                  <a:t>ABCD Illettrisme</a:t>
                </a:r>
                <a:endParaRPr lang="fr-CA" sz="1400" dirty="0"/>
              </a:p>
            </p:txBody>
          </p:sp>
          <p:sp>
            <p:nvSpPr>
              <p:cNvPr id="90" name="Ellipse 89">
                <a:extLst>
                  <a:ext uri="{FF2B5EF4-FFF2-40B4-BE49-F238E27FC236}">
                    <a16:creationId xmlns:a16="http://schemas.microsoft.com/office/drawing/2014/main" id="{B03C5E82-1112-2122-7F2E-DE81769F229F}"/>
                  </a:ext>
                </a:extLst>
              </p:cNvPr>
              <p:cNvSpPr/>
              <p:nvPr/>
            </p:nvSpPr>
            <p:spPr>
              <a:xfrm>
                <a:off x="5007391" y="2205228"/>
                <a:ext cx="2231390" cy="271791"/>
              </a:xfrm>
              <a:prstGeom prst="ellipse">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fr-FR" sz="1400" dirty="0"/>
                  <a:t>Un jardin au Mali</a:t>
                </a:r>
                <a:endParaRPr lang="fr-CA" sz="1400" dirty="0"/>
              </a:p>
            </p:txBody>
          </p:sp>
          <p:sp>
            <p:nvSpPr>
              <p:cNvPr id="91" name="Ellipse 90">
                <a:extLst>
                  <a:ext uri="{FF2B5EF4-FFF2-40B4-BE49-F238E27FC236}">
                    <a16:creationId xmlns:a16="http://schemas.microsoft.com/office/drawing/2014/main" id="{73075098-6A2F-0104-A869-91A65DA64CA1}"/>
                  </a:ext>
                </a:extLst>
              </p:cNvPr>
              <p:cNvSpPr/>
              <p:nvPr/>
            </p:nvSpPr>
            <p:spPr>
              <a:xfrm>
                <a:off x="5499411" y="2522047"/>
                <a:ext cx="2231390" cy="428813"/>
              </a:xfrm>
              <a:prstGeom prst="ellipse">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fr-FR" sz="1400" dirty="0"/>
                  <a:t>HAMAP</a:t>
                </a:r>
              </a:p>
              <a:p>
                <a:pPr algn="ctr"/>
                <a:r>
                  <a:rPr lang="fr-FR" sz="800" dirty="0"/>
                  <a:t>Halte Aux Mines Anti Personnel</a:t>
                </a:r>
                <a:endParaRPr lang="fr-CA" sz="800" dirty="0"/>
              </a:p>
            </p:txBody>
          </p:sp>
          <p:sp>
            <p:nvSpPr>
              <p:cNvPr id="92" name="Ellipse 91">
                <a:extLst>
                  <a:ext uri="{FF2B5EF4-FFF2-40B4-BE49-F238E27FC236}">
                    <a16:creationId xmlns:a16="http://schemas.microsoft.com/office/drawing/2014/main" id="{A53064C5-593F-9339-4F64-D25EF04E89DE}"/>
                  </a:ext>
                </a:extLst>
              </p:cNvPr>
              <p:cNvSpPr/>
              <p:nvPr/>
            </p:nvSpPr>
            <p:spPr>
              <a:xfrm>
                <a:off x="5508635" y="2990588"/>
                <a:ext cx="4223485" cy="412808"/>
              </a:xfrm>
              <a:prstGeom prst="ellipse">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fr-FR" sz="1400" dirty="0"/>
                  <a:t>ASAPEA</a:t>
                </a:r>
              </a:p>
              <a:p>
                <a:pPr algn="ctr"/>
                <a:r>
                  <a:rPr lang="fr-FR" sz="800" dirty="0"/>
                  <a:t>Assoc Soutien aux Actions de Prévention et d’Education en Afrique</a:t>
                </a:r>
                <a:endParaRPr lang="fr-CA" sz="800" dirty="0"/>
              </a:p>
            </p:txBody>
          </p:sp>
          <p:sp>
            <p:nvSpPr>
              <p:cNvPr id="93" name="Ellipse 92">
                <a:extLst>
                  <a:ext uri="{FF2B5EF4-FFF2-40B4-BE49-F238E27FC236}">
                    <a16:creationId xmlns:a16="http://schemas.microsoft.com/office/drawing/2014/main" id="{061D86E6-790D-E923-AD34-E07DC1267CBC}"/>
                  </a:ext>
                </a:extLst>
              </p:cNvPr>
              <p:cNvSpPr/>
              <p:nvPr/>
            </p:nvSpPr>
            <p:spPr>
              <a:xfrm>
                <a:off x="5512326" y="3758935"/>
                <a:ext cx="2413742" cy="271791"/>
              </a:xfrm>
              <a:prstGeom prst="ellipse">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fr-FR" sz="1400" dirty="0"/>
                  <a:t>Mali Médicaments</a:t>
                </a:r>
                <a:endParaRPr lang="fr-CA" sz="1400" dirty="0"/>
              </a:p>
            </p:txBody>
          </p:sp>
          <p:cxnSp>
            <p:nvCxnSpPr>
              <p:cNvPr id="94" name="Connecteur : en angle 93">
                <a:extLst>
                  <a:ext uri="{FF2B5EF4-FFF2-40B4-BE49-F238E27FC236}">
                    <a16:creationId xmlns:a16="http://schemas.microsoft.com/office/drawing/2014/main" id="{037D6BE1-9253-87E9-09D3-A89E67299049}"/>
                  </a:ext>
                </a:extLst>
              </p:cNvPr>
              <p:cNvCxnSpPr>
                <a:cxnSpLocks/>
                <a:stCxn id="71" idx="3"/>
                <a:endCxn id="91" idx="2"/>
              </p:cNvCxnSpPr>
              <p:nvPr/>
            </p:nvCxnSpPr>
            <p:spPr>
              <a:xfrm flipV="1">
                <a:off x="4704457" y="2736454"/>
                <a:ext cx="794954" cy="491299"/>
              </a:xfrm>
              <a:prstGeom prst="bentConnector3">
                <a:avLst/>
              </a:prstGeom>
              <a:ln w="12700" cap="flat" cmpd="sng" algn="ctr">
                <a:solidFill>
                  <a:schemeClr val="bg1"/>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cxnSp>
            <p:nvCxnSpPr>
              <p:cNvPr id="95" name="Connecteur : en angle 94">
                <a:extLst>
                  <a:ext uri="{FF2B5EF4-FFF2-40B4-BE49-F238E27FC236}">
                    <a16:creationId xmlns:a16="http://schemas.microsoft.com/office/drawing/2014/main" id="{07D59A38-4CB5-41C4-FB4D-574369940A5B}"/>
                  </a:ext>
                </a:extLst>
              </p:cNvPr>
              <p:cNvCxnSpPr>
                <a:cxnSpLocks/>
                <a:stCxn id="71" idx="3"/>
                <a:endCxn id="92" idx="2"/>
              </p:cNvCxnSpPr>
              <p:nvPr/>
            </p:nvCxnSpPr>
            <p:spPr>
              <a:xfrm flipV="1">
                <a:off x="4704457" y="3196992"/>
                <a:ext cx="804178" cy="30761"/>
              </a:xfrm>
              <a:prstGeom prst="bentConnector3">
                <a:avLst/>
              </a:prstGeom>
              <a:ln w="12700" cap="flat" cmpd="sng" algn="ctr">
                <a:solidFill>
                  <a:schemeClr val="bg1"/>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cxnSp>
            <p:nvCxnSpPr>
              <p:cNvPr id="96" name="Connecteur : en angle 95">
                <a:extLst>
                  <a:ext uri="{FF2B5EF4-FFF2-40B4-BE49-F238E27FC236}">
                    <a16:creationId xmlns:a16="http://schemas.microsoft.com/office/drawing/2014/main" id="{BE07E235-4CF7-0698-169A-FDC16777FFFE}"/>
                  </a:ext>
                </a:extLst>
              </p:cNvPr>
              <p:cNvCxnSpPr>
                <a:cxnSpLocks/>
                <a:stCxn id="71" idx="3"/>
                <a:endCxn id="93" idx="2"/>
              </p:cNvCxnSpPr>
              <p:nvPr/>
            </p:nvCxnSpPr>
            <p:spPr>
              <a:xfrm>
                <a:off x="4704457" y="3227753"/>
                <a:ext cx="807869" cy="667078"/>
              </a:xfrm>
              <a:prstGeom prst="bentConnector3">
                <a:avLst/>
              </a:prstGeom>
              <a:ln w="12700" cap="flat" cmpd="sng" algn="ctr">
                <a:solidFill>
                  <a:schemeClr val="bg1"/>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cxnSp>
            <p:nvCxnSpPr>
              <p:cNvPr id="97" name="Connecteur : en angle 96">
                <a:extLst>
                  <a:ext uri="{FF2B5EF4-FFF2-40B4-BE49-F238E27FC236}">
                    <a16:creationId xmlns:a16="http://schemas.microsoft.com/office/drawing/2014/main" id="{C3DB2E3F-852F-7D98-A545-A2376D23B6FB}"/>
                  </a:ext>
                </a:extLst>
              </p:cNvPr>
              <p:cNvCxnSpPr>
                <a:cxnSpLocks/>
                <a:stCxn id="70" idx="3"/>
                <a:endCxn id="90" idx="2"/>
              </p:cNvCxnSpPr>
              <p:nvPr/>
            </p:nvCxnSpPr>
            <p:spPr>
              <a:xfrm>
                <a:off x="4376315" y="1732405"/>
                <a:ext cx="631076" cy="608719"/>
              </a:xfrm>
              <a:prstGeom prst="bentConnector3">
                <a:avLst>
                  <a:gd name="adj1" fmla="val 50000"/>
                </a:avLst>
              </a:prstGeom>
              <a:ln w="12700" cap="flat" cmpd="sng" algn="ctr">
                <a:solidFill>
                  <a:schemeClr val="bg1"/>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cxnSp>
            <p:nvCxnSpPr>
              <p:cNvPr id="98" name="Connecteur : en angle 97">
                <a:extLst>
                  <a:ext uri="{FF2B5EF4-FFF2-40B4-BE49-F238E27FC236}">
                    <a16:creationId xmlns:a16="http://schemas.microsoft.com/office/drawing/2014/main" id="{FCDCF1F7-6691-471D-DD8D-C6A38882EF42}"/>
                  </a:ext>
                </a:extLst>
              </p:cNvPr>
              <p:cNvCxnSpPr>
                <a:cxnSpLocks/>
                <a:stCxn id="70" idx="3"/>
                <a:endCxn id="87" idx="2"/>
              </p:cNvCxnSpPr>
              <p:nvPr/>
            </p:nvCxnSpPr>
            <p:spPr>
              <a:xfrm flipV="1">
                <a:off x="4376315" y="1552376"/>
                <a:ext cx="604348" cy="180029"/>
              </a:xfrm>
              <a:prstGeom prst="bentConnector3">
                <a:avLst>
                  <a:gd name="adj1" fmla="val 50000"/>
                </a:avLst>
              </a:prstGeom>
              <a:ln w="12700" cap="flat" cmpd="sng" algn="ctr">
                <a:solidFill>
                  <a:schemeClr val="bg1"/>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cxnSp>
            <p:nvCxnSpPr>
              <p:cNvPr id="99" name="Connecteur : en angle 98">
                <a:extLst>
                  <a:ext uri="{FF2B5EF4-FFF2-40B4-BE49-F238E27FC236}">
                    <a16:creationId xmlns:a16="http://schemas.microsoft.com/office/drawing/2014/main" id="{A07B1B87-49FB-2A10-7178-AB606FE313FE}"/>
                  </a:ext>
                </a:extLst>
              </p:cNvPr>
              <p:cNvCxnSpPr>
                <a:cxnSpLocks/>
                <a:stCxn id="69" idx="3"/>
                <a:endCxn id="89" idx="2"/>
              </p:cNvCxnSpPr>
              <p:nvPr/>
            </p:nvCxnSpPr>
            <p:spPr>
              <a:xfrm flipV="1">
                <a:off x="4134729" y="1176878"/>
                <a:ext cx="560558" cy="6311"/>
              </a:xfrm>
              <a:prstGeom prst="bentConnector3">
                <a:avLst>
                  <a:gd name="adj1" fmla="val 50000"/>
                </a:avLst>
              </a:prstGeom>
              <a:ln w="12700" cap="flat" cmpd="sng" algn="ctr">
                <a:solidFill>
                  <a:schemeClr val="bg1"/>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cxnSp>
            <p:nvCxnSpPr>
              <p:cNvPr id="100" name="Connecteur : en angle 99">
                <a:extLst>
                  <a:ext uri="{FF2B5EF4-FFF2-40B4-BE49-F238E27FC236}">
                    <a16:creationId xmlns:a16="http://schemas.microsoft.com/office/drawing/2014/main" id="{1A05EC64-2D33-B797-15CE-EA91E4D731DD}"/>
                  </a:ext>
                </a:extLst>
              </p:cNvPr>
              <p:cNvCxnSpPr>
                <a:cxnSpLocks/>
                <a:stCxn id="69" idx="0"/>
                <a:endCxn id="88" idx="2"/>
              </p:cNvCxnSpPr>
              <p:nvPr/>
            </p:nvCxnSpPr>
            <p:spPr>
              <a:xfrm rot="5400000" flipH="1" flipV="1">
                <a:off x="3672576" y="746244"/>
                <a:ext cx="266014" cy="336085"/>
              </a:xfrm>
              <a:prstGeom prst="bentConnector2">
                <a:avLst/>
              </a:prstGeom>
              <a:ln w="12700" cap="flat" cmpd="sng" algn="ctr">
                <a:solidFill>
                  <a:schemeClr val="bg1"/>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sp>
            <p:nvSpPr>
              <p:cNvPr id="101" name="Rectangle : coins arrondis 100">
                <a:extLst>
                  <a:ext uri="{FF2B5EF4-FFF2-40B4-BE49-F238E27FC236}">
                    <a16:creationId xmlns:a16="http://schemas.microsoft.com/office/drawing/2014/main" id="{7C8928BF-E3B0-AE1A-A518-38D7A60DE542}"/>
                  </a:ext>
                </a:extLst>
              </p:cNvPr>
              <p:cNvSpPr/>
              <p:nvPr/>
            </p:nvSpPr>
            <p:spPr>
              <a:xfrm>
                <a:off x="3149735" y="4155894"/>
                <a:ext cx="715800" cy="271791"/>
              </a:xfrm>
              <a:prstGeom prst="roundRect">
                <a:avLst/>
              </a:prstGeom>
              <a:solidFill>
                <a:srgbClr val="FFFF00"/>
              </a:solidFill>
            </p:spPr>
            <p:style>
              <a:lnRef idx="3">
                <a:schemeClr val="lt1"/>
              </a:lnRef>
              <a:fillRef idx="1">
                <a:schemeClr val="accent5"/>
              </a:fillRef>
              <a:effectRef idx="1">
                <a:schemeClr val="accent5"/>
              </a:effectRef>
              <a:fontRef idx="minor">
                <a:schemeClr val="lt1"/>
              </a:fontRef>
            </p:style>
            <p:txBody>
              <a:bodyPr rtlCol="0" anchor="ctr"/>
              <a:lstStyle/>
              <a:p>
                <a:pPr algn="ctr"/>
                <a:r>
                  <a:rPr lang="fr-FR" sz="1200" dirty="0">
                    <a:solidFill>
                      <a:schemeClr val="tx1"/>
                    </a:solidFill>
                  </a:rPr>
                  <a:t>Autres</a:t>
                </a:r>
                <a:endParaRPr lang="fr-CA" sz="1200" dirty="0">
                  <a:solidFill>
                    <a:schemeClr val="tx1"/>
                  </a:solidFill>
                </a:endParaRPr>
              </a:p>
            </p:txBody>
          </p:sp>
          <p:cxnSp>
            <p:nvCxnSpPr>
              <p:cNvPr id="102" name="Connecteur : en angle 101">
                <a:extLst>
                  <a:ext uri="{FF2B5EF4-FFF2-40B4-BE49-F238E27FC236}">
                    <a16:creationId xmlns:a16="http://schemas.microsoft.com/office/drawing/2014/main" id="{17B16336-7D94-4B8B-7F14-2E9B254E268E}"/>
                  </a:ext>
                </a:extLst>
              </p:cNvPr>
              <p:cNvCxnSpPr>
                <a:cxnSpLocks/>
                <a:stCxn id="67" idx="2"/>
                <a:endCxn id="101" idx="1"/>
              </p:cNvCxnSpPr>
              <p:nvPr/>
            </p:nvCxnSpPr>
            <p:spPr>
              <a:xfrm rot="16200000" flipH="1">
                <a:off x="2007987" y="3150042"/>
                <a:ext cx="1431584" cy="851912"/>
              </a:xfrm>
              <a:prstGeom prst="bentConnector2">
                <a:avLst/>
              </a:prstGeom>
              <a:ln w="15875" cap="flat" cmpd="sng" algn="ctr">
                <a:solidFill>
                  <a:schemeClr val="bg1"/>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sp>
            <p:nvSpPr>
              <p:cNvPr id="103" name="Ellipse 102">
                <a:extLst>
                  <a:ext uri="{FF2B5EF4-FFF2-40B4-BE49-F238E27FC236}">
                    <a16:creationId xmlns:a16="http://schemas.microsoft.com/office/drawing/2014/main" id="{D0651BB5-E325-5151-AE42-206421062AB9}"/>
                  </a:ext>
                </a:extLst>
              </p:cNvPr>
              <p:cNvSpPr/>
              <p:nvPr/>
            </p:nvSpPr>
            <p:spPr>
              <a:xfrm>
                <a:off x="6098356" y="4083535"/>
                <a:ext cx="3495442" cy="368300"/>
              </a:xfrm>
              <a:prstGeom prst="ellipse">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fr-FR" sz="1400" dirty="0"/>
                  <a:t>YCID</a:t>
                </a:r>
              </a:p>
              <a:p>
                <a:pPr algn="ctr"/>
                <a:r>
                  <a:rPr lang="fr-FR" sz="800" dirty="0"/>
                  <a:t>Yvelines Coopération Internationale et Développement</a:t>
                </a:r>
                <a:endParaRPr lang="fr-CA" sz="800" dirty="0"/>
              </a:p>
            </p:txBody>
          </p:sp>
          <p:cxnSp>
            <p:nvCxnSpPr>
              <p:cNvPr id="104" name="Connecteur : en angle 103">
                <a:extLst>
                  <a:ext uri="{FF2B5EF4-FFF2-40B4-BE49-F238E27FC236}">
                    <a16:creationId xmlns:a16="http://schemas.microsoft.com/office/drawing/2014/main" id="{C6AA0848-FCEA-0374-A928-674E364BE2BF}"/>
                  </a:ext>
                </a:extLst>
              </p:cNvPr>
              <p:cNvCxnSpPr>
                <a:cxnSpLocks/>
                <a:stCxn id="101" idx="3"/>
                <a:endCxn id="103" idx="2"/>
              </p:cNvCxnSpPr>
              <p:nvPr/>
            </p:nvCxnSpPr>
            <p:spPr>
              <a:xfrm flipV="1">
                <a:off x="3865535" y="4267685"/>
                <a:ext cx="2232821" cy="24105"/>
              </a:xfrm>
              <a:prstGeom prst="bentConnector3">
                <a:avLst>
                  <a:gd name="adj1" fmla="val 50000"/>
                </a:avLst>
              </a:prstGeom>
              <a:ln w="12700" cap="flat" cmpd="sng" algn="ctr">
                <a:solidFill>
                  <a:schemeClr val="bg1"/>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sp>
            <p:nvSpPr>
              <p:cNvPr id="105" name="Ellipse 104">
                <a:extLst>
                  <a:ext uri="{FF2B5EF4-FFF2-40B4-BE49-F238E27FC236}">
                    <a16:creationId xmlns:a16="http://schemas.microsoft.com/office/drawing/2014/main" id="{9603BD72-A09E-7315-0881-2166E05AAE6C}"/>
                  </a:ext>
                </a:extLst>
              </p:cNvPr>
              <p:cNvSpPr/>
              <p:nvPr/>
            </p:nvSpPr>
            <p:spPr>
              <a:xfrm>
                <a:off x="6155590" y="5176153"/>
                <a:ext cx="2458241" cy="284304"/>
              </a:xfrm>
              <a:prstGeom prst="ellipse">
                <a:avLst/>
              </a:prstGeom>
              <a:gradFill>
                <a:gsLst>
                  <a:gs pos="71668">
                    <a:srgbClr val="CFC3FD"/>
                  </a:gs>
                  <a:gs pos="30000">
                    <a:schemeClr val="accent2">
                      <a:lumMod val="20000"/>
                      <a:lumOff val="80000"/>
                    </a:schemeClr>
                  </a:gs>
                  <a:gs pos="52000">
                    <a:schemeClr val="accent1">
                      <a:tint val="37000"/>
                      <a:satMod val="300000"/>
                    </a:schemeClr>
                  </a:gs>
                  <a:gs pos="96000">
                    <a:schemeClr val="accent1">
                      <a:tint val="15000"/>
                      <a:satMod val="350000"/>
                    </a:schemeClr>
                  </a:gs>
                </a:gsLst>
              </a:gradFill>
            </p:spPr>
            <p:style>
              <a:lnRef idx="1">
                <a:schemeClr val="accent1"/>
              </a:lnRef>
              <a:fillRef idx="2">
                <a:schemeClr val="accent1"/>
              </a:fillRef>
              <a:effectRef idx="1">
                <a:schemeClr val="accent1"/>
              </a:effectRef>
              <a:fontRef idx="minor">
                <a:schemeClr val="dk1"/>
              </a:fontRef>
            </p:style>
            <p:txBody>
              <a:bodyPr rtlCol="0" anchor="ctr"/>
              <a:lstStyle/>
              <a:p>
                <a:pPr algn="ctr"/>
                <a:r>
                  <a:rPr lang="fr-FR" sz="1400" b="1" u="sng" dirty="0"/>
                  <a:t>Artisan Du Monde</a:t>
                </a:r>
                <a:endParaRPr lang="fr-CA" sz="1400" b="1" u="sng" dirty="0"/>
              </a:p>
            </p:txBody>
          </p:sp>
          <p:cxnSp>
            <p:nvCxnSpPr>
              <p:cNvPr id="106" name="Connecteur : en angle 105">
                <a:extLst>
                  <a:ext uri="{FF2B5EF4-FFF2-40B4-BE49-F238E27FC236}">
                    <a16:creationId xmlns:a16="http://schemas.microsoft.com/office/drawing/2014/main" id="{335C2EDE-1F7A-37DE-F474-27C819543299}"/>
                  </a:ext>
                </a:extLst>
              </p:cNvPr>
              <p:cNvCxnSpPr>
                <a:cxnSpLocks/>
                <a:stCxn id="75" idx="3"/>
                <a:endCxn id="105" idx="2"/>
              </p:cNvCxnSpPr>
              <p:nvPr/>
            </p:nvCxnSpPr>
            <p:spPr>
              <a:xfrm flipV="1">
                <a:off x="5392292" y="5318305"/>
                <a:ext cx="763298" cy="117576"/>
              </a:xfrm>
              <a:prstGeom prst="bentConnector3">
                <a:avLst>
                  <a:gd name="adj1" fmla="val 50000"/>
                </a:avLst>
              </a:prstGeom>
              <a:ln w="12700" cap="flat" cmpd="sng" algn="ctr">
                <a:solidFill>
                  <a:schemeClr val="bg1"/>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cxnSp>
            <p:nvCxnSpPr>
              <p:cNvPr id="107" name="Connecteur : en angle 106">
                <a:extLst>
                  <a:ext uri="{FF2B5EF4-FFF2-40B4-BE49-F238E27FC236}">
                    <a16:creationId xmlns:a16="http://schemas.microsoft.com/office/drawing/2014/main" id="{9325864C-3647-299D-D6D5-431540450DAB}"/>
                  </a:ext>
                </a:extLst>
              </p:cNvPr>
              <p:cNvCxnSpPr>
                <a:cxnSpLocks/>
                <a:stCxn id="75" idx="3"/>
                <a:endCxn id="66" idx="2"/>
              </p:cNvCxnSpPr>
              <p:nvPr/>
            </p:nvCxnSpPr>
            <p:spPr>
              <a:xfrm>
                <a:off x="5392292" y="5435881"/>
                <a:ext cx="773720" cy="251214"/>
              </a:xfrm>
              <a:prstGeom prst="bentConnector3">
                <a:avLst>
                  <a:gd name="adj1" fmla="val 50000"/>
                </a:avLst>
              </a:prstGeom>
              <a:ln w="12700" cap="flat" cmpd="sng" algn="ctr">
                <a:solidFill>
                  <a:schemeClr val="bg1"/>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sp>
            <p:nvSpPr>
              <p:cNvPr id="108" name="Ellipse 107">
                <a:extLst>
                  <a:ext uri="{FF2B5EF4-FFF2-40B4-BE49-F238E27FC236}">
                    <a16:creationId xmlns:a16="http://schemas.microsoft.com/office/drawing/2014/main" id="{15176BC5-424F-8A78-5698-D326293A46C0}"/>
                  </a:ext>
                </a:extLst>
              </p:cNvPr>
              <p:cNvSpPr/>
              <p:nvPr/>
            </p:nvSpPr>
            <p:spPr>
              <a:xfrm>
                <a:off x="5481056" y="3428936"/>
                <a:ext cx="2979375" cy="271791"/>
              </a:xfrm>
              <a:prstGeom prst="ellipse">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fr-FR" sz="1400" b="1" u="sng" dirty="0"/>
                  <a:t>Handicap International</a:t>
                </a:r>
                <a:endParaRPr lang="fr-CA" sz="1400" b="1" u="sng" dirty="0"/>
              </a:p>
            </p:txBody>
          </p:sp>
          <p:cxnSp>
            <p:nvCxnSpPr>
              <p:cNvPr id="109" name="Connecteur : en angle 108">
                <a:extLst>
                  <a:ext uri="{FF2B5EF4-FFF2-40B4-BE49-F238E27FC236}">
                    <a16:creationId xmlns:a16="http://schemas.microsoft.com/office/drawing/2014/main" id="{A96927A0-E281-B24A-2287-279C4D1E9324}"/>
                  </a:ext>
                </a:extLst>
              </p:cNvPr>
              <p:cNvCxnSpPr>
                <a:cxnSpLocks/>
              </p:cNvCxnSpPr>
              <p:nvPr/>
            </p:nvCxnSpPr>
            <p:spPr>
              <a:xfrm>
                <a:off x="4617946" y="3214805"/>
                <a:ext cx="881465" cy="349046"/>
              </a:xfrm>
              <a:prstGeom prst="bentConnector3">
                <a:avLst/>
              </a:prstGeom>
              <a:ln w="12700" cap="flat" cmpd="sng" algn="ctr">
                <a:solidFill>
                  <a:schemeClr val="bg1"/>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sp>
            <p:nvSpPr>
              <p:cNvPr id="110" name="Ellipse 109">
                <a:extLst>
                  <a:ext uri="{FF2B5EF4-FFF2-40B4-BE49-F238E27FC236}">
                    <a16:creationId xmlns:a16="http://schemas.microsoft.com/office/drawing/2014/main" id="{43FA5B55-0BC6-6DAE-9A3C-351019EBB3A3}"/>
                  </a:ext>
                </a:extLst>
              </p:cNvPr>
              <p:cNvSpPr/>
              <p:nvPr/>
            </p:nvSpPr>
            <p:spPr>
              <a:xfrm>
                <a:off x="5522084" y="5935493"/>
                <a:ext cx="1542174" cy="389965"/>
              </a:xfrm>
              <a:prstGeom prst="ellipse">
                <a:avLst/>
              </a:prstGeom>
              <a:gradFill>
                <a:gsLst>
                  <a:gs pos="71668">
                    <a:srgbClr val="CFC3FD"/>
                  </a:gs>
                  <a:gs pos="30000">
                    <a:schemeClr val="accent2">
                      <a:lumMod val="20000"/>
                      <a:lumOff val="80000"/>
                    </a:schemeClr>
                  </a:gs>
                  <a:gs pos="52000">
                    <a:schemeClr val="accent1">
                      <a:tint val="37000"/>
                      <a:satMod val="300000"/>
                    </a:schemeClr>
                  </a:gs>
                  <a:gs pos="96000">
                    <a:schemeClr val="accent1">
                      <a:tint val="15000"/>
                      <a:satMod val="350000"/>
                    </a:schemeClr>
                  </a:gs>
                </a:gsLst>
              </a:gradFill>
            </p:spPr>
            <p:style>
              <a:lnRef idx="1">
                <a:schemeClr val="accent1"/>
              </a:lnRef>
              <a:fillRef idx="2">
                <a:schemeClr val="accent1"/>
              </a:fillRef>
              <a:effectRef idx="1">
                <a:schemeClr val="accent1"/>
              </a:effectRef>
              <a:fontRef idx="minor">
                <a:schemeClr val="dk1"/>
              </a:fontRef>
            </p:style>
            <p:txBody>
              <a:bodyPr rtlCol="0" anchor="ctr"/>
              <a:lstStyle/>
              <a:p>
                <a:pPr algn="ctr"/>
                <a:r>
                  <a:rPr lang="fr-FR" sz="1400" b="1" u="sng" dirty="0"/>
                  <a:t>CIMADE</a:t>
                </a:r>
              </a:p>
              <a:p>
                <a:pPr algn="ctr"/>
                <a:r>
                  <a:rPr lang="fr-FR" sz="800" dirty="0"/>
                  <a:t>Solidarité Migrants</a:t>
                </a:r>
                <a:endParaRPr lang="fr-CA" sz="800" dirty="0"/>
              </a:p>
            </p:txBody>
          </p:sp>
          <p:cxnSp>
            <p:nvCxnSpPr>
              <p:cNvPr id="111" name="Connecteur : en angle 110">
                <a:extLst>
                  <a:ext uri="{FF2B5EF4-FFF2-40B4-BE49-F238E27FC236}">
                    <a16:creationId xmlns:a16="http://schemas.microsoft.com/office/drawing/2014/main" id="{E1122E98-23D1-1E54-F3A0-B12E4FB82310}"/>
                  </a:ext>
                </a:extLst>
              </p:cNvPr>
              <p:cNvCxnSpPr>
                <a:cxnSpLocks/>
                <a:stCxn id="77" idx="3"/>
                <a:endCxn id="110" idx="2"/>
              </p:cNvCxnSpPr>
              <p:nvPr/>
            </p:nvCxnSpPr>
            <p:spPr>
              <a:xfrm flipV="1">
                <a:off x="4288840" y="6130476"/>
                <a:ext cx="1233244" cy="15428"/>
              </a:xfrm>
              <a:prstGeom prst="bentConnector3">
                <a:avLst>
                  <a:gd name="adj1" fmla="val 50000"/>
                </a:avLst>
              </a:prstGeom>
              <a:ln w="12700" cap="flat" cmpd="sng" algn="ctr">
                <a:solidFill>
                  <a:schemeClr val="bg1"/>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sp>
            <p:nvSpPr>
              <p:cNvPr id="112" name="Ellipse 111">
                <a:extLst>
                  <a:ext uri="{FF2B5EF4-FFF2-40B4-BE49-F238E27FC236}">
                    <a16:creationId xmlns:a16="http://schemas.microsoft.com/office/drawing/2014/main" id="{78F9CF43-D572-99CC-29D0-470025263779}"/>
                  </a:ext>
                </a:extLst>
              </p:cNvPr>
              <p:cNvSpPr/>
              <p:nvPr/>
            </p:nvSpPr>
            <p:spPr>
              <a:xfrm>
                <a:off x="6277540" y="4846016"/>
                <a:ext cx="2750140" cy="284304"/>
              </a:xfrm>
              <a:prstGeom prst="ellipse">
                <a:avLst/>
              </a:prstGeom>
              <a:gradFill>
                <a:gsLst>
                  <a:gs pos="71668">
                    <a:srgbClr val="CFC3FD"/>
                  </a:gs>
                  <a:gs pos="30000">
                    <a:schemeClr val="accent2">
                      <a:lumMod val="20000"/>
                      <a:lumOff val="80000"/>
                    </a:schemeClr>
                  </a:gs>
                  <a:gs pos="52000">
                    <a:schemeClr val="accent1">
                      <a:tint val="37000"/>
                      <a:satMod val="300000"/>
                    </a:schemeClr>
                  </a:gs>
                  <a:gs pos="96000">
                    <a:schemeClr val="accent1">
                      <a:tint val="15000"/>
                      <a:satMod val="350000"/>
                    </a:schemeClr>
                  </a:gs>
                </a:gsLst>
              </a:gradFill>
            </p:spPr>
            <p:style>
              <a:lnRef idx="1">
                <a:schemeClr val="accent1"/>
              </a:lnRef>
              <a:fillRef idx="2">
                <a:schemeClr val="accent1"/>
              </a:fillRef>
              <a:effectRef idx="1">
                <a:schemeClr val="accent1"/>
              </a:effectRef>
              <a:fontRef idx="minor">
                <a:schemeClr val="dk1"/>
              </a:fontRef>
            </p:style>
            <p:txBody>
              <a:bodyPr rtlCol="0" anchor="ctr"/>
              <a:lstStyle/>
              <a:p>
                <a:pPr algn="ctr"/>
                <a:r>
                  <a:rPr lang="fr-FR" sz="1400" b="1" u="sng" dirty="0"/>
                  <a:t>Les Amis de la Terre</a:t>
                </a:r>
                <a:endParaRPr lang="fr-CA" sz="1400" b="1" u="sng" dirty="0"/>
              </a:p>
            </p:txBody>
          </p:sp>
          <p:cxnSp>
            <p:nvCxnSpPr>
              <p:cNvPr id="113" name="Connecteur : en angle 112">
                <a:extLst>
                  <a:ext uri="{FF2B5EF4-FFF2-40B4-BE49-F238E27FC236}">
                    <a16:creationId xmlns:a16="http://schemas.microsoft.com/office/drawing/2014/main" id="{D4390521-2490-C9DB-9404-C41A0EE67EBF}"/>
                  </a:ext>
                </a:extLst>
              </p:cNvPr>
              <p:cNvCxnSpPr>
                <a:cxnSpLocks/>
                <a:stCxn id="72" idx="3"/>
                <a:endCxn id="112" idx="2"/>
              </p:cNvCxnSpPr>
              <p:nvPr/>
            </p:nvCxnSpPr>
            <p:spPr>
              <a:xfrm flipV="1">
                <a:off x="5055958" y="4988168"/>
                <a:ext cx="1221582" cy="2449"/>
              </a:xfrm>
              <a:prstGeom prst="bentConnector3">
                <a:avLst>
                  <a:gd name="adj1" fmla="val 50000"/>
                </a:avLst>
              </a:prstGeom>
              <a:ln w="12700" cap="flat" cmpd="sng" algn="ctr">
                <a:solidFill>
                  <a:schemeClr val="bg1"/>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sp>
            <p:nvSpPr>
              <p:cNvPr id="114" name="Ellipse 113">
                <a:extLst>
                  <a:ext uri="{FF2B5EF4-FFF2-40B4-BE49-F238E27FC236}">
                    <a16:creationId xmlns:a16="http://schemas.microsoft.com/office/drawing/2014/main" id="{1892C8EF-D7EF-A7F8-D634-98EFF8D1D8B7}"/>
                  </a:ext>
                </a:extLst>
              </p:cNvPr>
              <p:cNvSpPr/>
              <p:nvPr/>
            </p:nvSpPr>
            <p:spPr>
              <a:xfrm>
                <a:off x="4914017" y="1780999"/>
                <a:ext cx="3351384" cy="271791"/>
              </a:xfrm>
              <a:prstGeom prst="ellipse">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fr-FR" sz="1400" b="1" u="sng" dirty="0"/>
                  <a:t>Action Contre La Faim</a:t>
                </a:r>
                <a:endParaRPr lang="fr-CA" sz="1400" b="1" u="sng" dirty="0"/>
              </a:p>
            </p:txBody>
          </p:sp>
          <p:cxnSp>
            <p:nvCxnSpPr>
              <p:cNvPr id="115" name="Connecteur : en angle 114">
                <a:extLst>
                  <a:ext uri="{FF2B5EF4-FFF2-40B4-BE49-F238E27FC236}">
                    <a16:creationId xmlns:a16="http://schemas.microsoft.com/office/drawing/2014/main" id="{D1DAD254-83FF-92C4-3B99-BA121C3C934A}"/>
                  </a:ext>
                </a:extLst>
              </p:cNvPr>
              <p:cNvCxnSpPr>
                <a:cxnSpLocks/>
                <a:endCxn id="114" idx="2"/>
              </p:cNvCxnSpPr>
              <p:nvPr/>
            </p:nvCxnSpPr>
            <p:spPr>
              <a:xfrm>
                <a:off x="4469316" y="1731193"/>
                <a:ext cx="444701" cy="185702"/>
              </a:xfrm>
              <a:prstGeom prst="bentConnector3">
                <a:avLst>
                  <a:gd name="adj1" fmla="val 50000"/>
                </a:avLst>
              </a:prstGeom>
              <a:ln w="12700" cap="flat" cmpd="sng" algn="ctr">
                <a:solidFill>
                  <a:schemeClr val="bg1"/>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sp>
            <p:nvSpPr>
              <p:cNvPr id="116" name="Ellipse 115">
                <a:extLst>
                  <a:ext uri="{FF2B5EF4-FFF2-40B4-BE49-F238E27FC236}">
                    <a16:creationId xmlns:a16="http://schemas.microsoft.com/office/drawing/2014/main" id="{D321B337-2D49-EE6A-3DD5-79B350E7C152}"/>
                  </a:ext>
                </a:extLst>
              </p:cNvPr>
              <p:cNvSpPr/>
              <p:nvPr/>
            </p:nvSpPr>
            <p:spPr>
              <a:xfrm>
                <a:off x="5581607" y="6365371"/>
                <a:ext cx="1033499" cy="266383"/>
              </a:xfrm>
              <a:prstGeom prst="ellipse">
                <a:avLst/>
              </a:prstGeom>
              <a:gradFill>
                <a:gsLst>
                  <a:gs pos="71668">
                    <a:srgbClr val="CFC3FD"/>
                  </a:gs>
                  <a:gs pos="30000">
                    <a:schemeClr val="accent2">
                      <a:lumMod val="20000"/>
                      <a:lumOff val="80000"/>
                    </a:schemeClr>
                  </a:gs>
                  <a:gs pos="52000">
                    <a:schemeClr val="accent1">
                      <a:tint val="37000"/>
                      <a:satMod val="300000"/>
                    </a:schemeClr>
                  </a:gs>
                  <a:gs pos="96000">
                    <a:schemeClr val="accent1">
                      <a:tint val="15000"/>
                      <a:satMod val="350000"/>
                    </a:schemeClr>
                  </a:gs>
                </a:gsLst>
              </a:gradFill>
            </p:spPr>
            <p:style>
              <a:lnRef idx="1">
                <a:schemeClr val="accent1"/>
              </a:lnRef>
              <a:fillRef idx="2">
                <a:schemeClr val="accent1"/>
              </a:fillRef>
              <a:effectRef idx="1">
                <a:schemeClr val="accent1"/>
              </a:effectRef>
              <a:fontRef idx="minor">
                <a:schemeClr val="dk1"/>
              </a:fontRef>
            </p:style>
            <p:txBody>
              <a:bodyPr rtlCol="0" anchor="ctr"/>
              <a:lstStyle/>
              <a:p>
                <a:pPr algn="ctr"/>
                <a:r>
                  <a:rPr lang="fr-FR" sz="1400" b="1" u="sng" dirty="0"/>
                  <a:t>ACAT</a:t>
                </a:r>
                <a:endParaRPr lang="fr-CA" sz="1400" b="1" u="sng" dirty="0"/>
              </a:p>
            </p:txBody>
          </p:sp>
          <p:cxnSp>
            <p:nvCxnSpPr>
              <p:cNvPr id="117" name="Connecteur : en angle 116">
                <a:extLst>
                  <a:ext uri="{FF2B5EF4-FFF2-40B4-BE49-F238E27FC236}">
                    <a16:creationId xmlns:a16="http://schemas.microsoft.com/office/drawing/2014/main" id="{E06561CA-F666-5E3B-C0F1-E4260AFFE027}"/>
                  </a:ext>
                </a:extLst>
              </p:cNvPr>
              <p:cNvCxnSpPr>
                <a:cxnSpLocks/>
                <a:stCxn id="78" idx="3"/>
                <a:endCxn id="116" idx="2"/>
              </p:cNvCxnSpPr>
              <p:nvPr/>
            </p:nvCxnSpPr>
            <p:spPr>
              <a:xfrm>
                <a:off x="4522792" y="6495604"/>
                <a:ext cx="1058815" cy="2959"/>
              </a:xfrm>
              <a:prstGeom prst="bentConnector3">
                <a:avLst>
                  <a:gd name="adj1" fmla="val 50000"/>
                </a:avLst>
              </a:prstGeom>
              <a:ln w="12700" cap="flat" cmpd="sng" algn="ctr">
                <a:solidFill>
                  <a:schemeClr val="bg1"/>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sp>
            <p:nvSpPr>
              <p:cNvPr id="118" name="Ellipse 117">
                <a:extLst>
                  <a:ext uri="{FF2B5EF4-FFF2-40B4-BE49-F238E27FC236}">
                    <a16:creationId xmlns:a16="http://schemas.microsoft.com/office/drawing/2014/main" id="{D20009E0-F755-61F6-9401-11DE94E28108}"/>
                  </a:ext>
                </a:extLst>
              </p:cNvPr>
              <p:cNvSpPr/>
              <p:nvPr/>
            </p:nvSpPr>
            <p:spPr>
              <a:xfrm>
                <a:off x="6166012" y="4496989"/>
                <a:ext cx="2843819" cy="284304"/>
              </a:xfrm>
              <a:prstGeom prst="ellipse">
                <a:avLst/>
              </a:prstGeom>
              <a:gradFill>
                <a:gsLst>
                  <a:gs pos="71668">
                    <a:srgbClr val="CFC3FD"/>
                  </a:gs>
                  <a:gs pos="30000">
                    <a:schemeClr val="accent2">
                      <a:lumMod val="20000"/>
                      <a:lumOff val="80000"/>
                    </a:schemeClr>
                  </a:gs>
                  <a:gs pos="52000">
                    <a:schemeClr val="accent1">
                      <a:tint val="37000"/>
                      <a:satMod val="300000"/>
                    </a:schemeClr>
                  </a:gs>
                  <a:gs pos="96000">
                    <a:schemeClr val="accent1">
                      <a:tint val="15000"/>
                      <a:satMod val="350000"/>
                    </a:schemeClr>
                  </a:gs>
                </a:gsLst>
              </a:gradFill>
            </p:spPr>
            <p:style>
              <a:lnRef idx="1">
                <a:schemeClr val="accent1"/>
              </a:lnRef>
              <a:fillRef idx="2">
                <a:schemeClr val="accent1"/>
              </a:fillRef>
              <a:effectRef idx="1">
                <a:schemeClr val="accent1"/>
              </a:effectRef>
              <a:fontRef idx="minor">
                <a:schemeClr val="dk1"/>
              </a:fontRef>
            </p:style>
            <p:txBody>
              <a:bodyPr rtlCol="0" anchor="ctr"/>
              <a:lstStyle/>
              <a:p>
                <a:pPr algn="ctr"/>
                <a:r>
                  <a:rPr lang="fr-FR" sz="1400" b="1" u="sng" dirty="0"/>
                  <a:t>BLOOM</a:t>
                </a:r>
                <a:r>
                  <a:rPr lang="fr-FR" sz="1000" dirty="0"/>
                  <a:t> sauvegarde océans</a:t>
                </a:r>
                <a:endParaRPr lang="fr-CA" sz="1400" b="1" u="sng" dirty="0"/>
              </a:p>
            </p:txBody>
          </p:sp>
          <p:cxnSp>
            <p:nvCxnSpPr>
              <p:cNvPr id="119" name="Connecteur : en angle 118">
                <a:extLst>
                  <a:ext uri="{FF2B5EF4-FFF2-40B4-BE49-F238E27FC236}">
                    <a16:creationId xmlns:a16="http://schemas.microsoft.com/office/drawing/2014/main" id="{53221860-F6F5-15BD-2EE9-C13D7B12ADCF}"/>
                  </a:ext>
                </a:extLst>
              </p:cNvPr>
              <p:cNvCxnSpPr>
                <a:cxnSpLocks/>
                <a:stCxn id="72" idx="0"/>
                <a:endCxn id="118" idx="2"/>
              </p:cNvCxnSpPr>
              <p:nvPr/>
            </p:nvCxnSpPr>
            <p:spPr>
              <a:xfrm rot="5400000" flipH="1" flipV="1">
                <a:off x="5048296" y="3681238"/>
                <a:ext cx="159813" cy="2075620"/>
              </a:xfrm>
              <a:prstGeom prst="bentConnector2">
                <a:avLst/>
              </a:prstGeom>
              <a:ln w="12700" cap="flat" cmpd="sng" algn="ctr">
                <a:solidFill>
                  <a:schemeClr val="bg1"/>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sp>
            <p:nvSpPr>
              <p:cNvPr id="120" name="Ellipse 119">
                <a:extLst>
                  <a:ext uri="{FF2B5EF4-FFF2-40B4-BE49-F238E27FC236}">
                    <a16:creationId xmlns:a16="http://schemas.microsoft.com/office/drawing/2014/main" id="{C0341653-147E-1EBE-8623-BEA144783704}"/>
                  </a:ext>
                </a:extLst>
              </p:cNvPr>
              <p:cNvSpPr/>
              <p:nvPr/>
            </p:nvSpPr>
            <p:spPr>
              <a:xfrm>
                <a:off x="-1138449" y="1672394"/>
                <a:ext cx="3096019" cy="617643"/>
              </a:xfrm>
              <a:prstGeom prst="ellipse">
                <a:avLst/>
              </a:prstGeom>
              <a:gradFill>
                <a:gsLst>
                  <a:gs pos="0">
                    <a:srgbClr val="93D0FF"/>
                  </a:gs>
                  <a:gs pos="35000">
                    <a:schemeClr val="accent1">
                      <a:tint val="37000"/>
                      <a:satMod val="300000"/>
                    </a:schemeClr>
                  </a:gs>
                  <a:gs pos="100000">
                    <a:schemeClr val="accent1">
                      <a:tint val="15000"/>
                      <a:satMod val="350000"/>
                    </a:schemeClr>
                  </a:gs>
                </a:gsLst>
              </a:gradFill>
            </p:spPr>
            <p:style>
              <a:lnRef idx="1">
                <a:schemeClr val="accent1"/>
              </a:lnRef>
              <a:fillRef idx="2">
                <a:schemeClr val="accent1"/>
              </a:fillRef>
              <a:effectRef idx="1">
                <a:schemeClr val="accent1"/>
              </a:effectRef>
              <a:fontRef idx="minor">
                <a:schemeClr val="dk1"/>
              </a:fontRef>
            </p:style>
            <p:txBody>
              <a:bodyPr rtlCol="0" anchor="ctr"/>
              <a:lstStyle/>
              <a:p>
                <a:pPr algn="ctr"/>
                <a:r>
                  <a:rPr lang="fr-FR" b="1" u="sng" dirty="0"/>
                  <a:t>CCFD-Terre solidaire</a:t>
                </a:r>
                <a:endParaRPr lang="fr-CA" b="1" u="sng" dirty="0"/>
              </a:p>
            </p:txBody>
          </p:sp>
          <p:cxnSp>
            <p:nvCxnSpPr>
              <p:cNvPr id="121" name="Connecteur : en angle 120">
                <a:extLst>
                  <a:ext uri="{FF2B5EF4-FFF2-40B4-BE49-F238E27FC236}">
                    <a16:creationId xmlns:a16="http://schemas.microsoft.com/office/drawing/2014/main" id="{8818484A-1DA9-1C4E-5810-1708B0867EC9}"/>
                  </a:ext>
                </a:extLst>
              </p:cNvPr>
              <p:cNvCxnSpPr>
                <a:cxnSpLocks/>
                <a:stCxn id="64" idx="0"/>
                <a:endCxn id="120" idx="4"/>
              </p:cNvCxnSpPr>
              <p:nvPr/>
            </p:nvCxnSpPr>
            <p:spPr>
              <a:xfrm rot="16200000" flipV="1">
                <a:off x="-237756" y="2937354"/>
                <a:ext cx="1852018" cy="557384"/>
              </a:xfrm>
              <a:prstGeom prst="bentConnector3">
                <a:avLst>
                  <a:gd name="adj1" fmla="val 50000"/>
                </a:avLst>
              </a:prstGeom>
              <a:ln w="15875" cap="flat" cmpd="sng" algn="ctr">
                <a:solidFill>
                  <a:schemeClr val="bg1"/>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grpSp>
      </p:grpSp>
      <p:sp>
        <p:nvSpPr>
          <p:cNvPr id="122" name="Ellipse 121">
            <a:extLst>
              <a:ext uri="{FF2B5EF4-FFF2-40B4-BE49-F238E27FC236}">
                <a16:creationId xmlns:a16="http://schemas.microsoft.com/office/drawing/2014/main" id="{58A4E7E4-D4E9-7B16-BEAF-7191AB5C4956}"/>
              </a:ext>
            </a:extLst>
          </p:cNvPr>
          <p:cNvSpPr/>
          <p:nvPr/>
        </p:nvSpPr>
        <p:spPr>
          <a:xfrm>
            <a:off x="8982258" y="1325880"/>
            <a:ext cx="2595660" cy="325677"/>
          </a:xfrm>
          <a:prstGeom prst="ellipse">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fr-FR" sz="1400" dirty="0"/>
              <a:t>UNICEF</a:t>
            </a:r>
          </a:p>
          <a:p>
            <a:pPr algn="ctr"/>
            <a:r>
              <a:rPr lang="fr-FR" sz="800" dirty="0"/>
              <a:t>Aide à l’enfance à travers le Monde</a:t>
            </a:r>
            <a:endParaRPr lang="fr-CA" sz="800" dirty="0"/>
          </a:p>
        </p:txBody>
      </p:sp>
      <p:sp>
        <p:nvSpPr>
          <p:cNvPr id="123" name="Espace réservé du texte 1">
            <a:extLst>
              <a:ext uri="{FF2B5EF4-FFF2-40B4-BE49-F238E27FC236}">
                <a16:creationId xmlns:a16="http://schemas.microsoft.com/office/drawing/2014/main" id="{4CB00C5B-CCB5-4343-36FD-E72328D8A7ED}"/>
              </a:ext>
            </a:extLst>
          </p:cNvPr>
          <p:cNvSpPr txBox="1">
            <a:spLocks/>
          </p:cNvSpPr>
          <p:nvPr/>
        </p:nvSpPr>
        <p:spPr>
          <a:xfrm>
            <a:off x="358330" y="0"/>
            <a:ext cx="11102150" cy="616721"/>
          </a:xfrm>
        </p:spPr>
        <p:txBody>
          <a:bodyPr anchor="b"/>
          <a:lstStyle>
            <a:lvl1pPr marL="0" indent="0" algn="l" defTabSz="914400" rtl="0" eaLnBrk="1" latinLnBrk="0" hangingPunct="1">
              <a:lnSpc>
                <a:spcPts val="3220"/>
              </a:lnSpc>
              <a:spcBef>
                <a:spcPts val="1000"/>
              </a:spcBef>
              <a:buFontTx/>
              <a:buNone/>
              <a:defRPr sz="3600" b="1" i="0" kern="1200">
                <a:solidFill>
                  <a:srgbClr val="80589C"/>
                </a:solidFill>
                <a:latin typeface="Titillium Web"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fr-FR" dirty="0">
                <a:solidFill>
                  <a:schemeClr val="bg1"/>
                </a:solidFill>
              </a:rPr>
              <a:t>1.7 LE POSITIONNEMENT DU CCFD DANS LES ONG </a:t>
            </a:r>
          </a:p>
        </p:txBody>
      </p:sp>
      <p:sp>
        <p:nvSpPr>
          <p:cNvPr id="124" name="Espace réservé du pied de page 3">
            <a:extLst>
              <a:ext uri="{FF2B5EF4-FFF2-40B4-BE49-F238E27FC236}">
                <a16:creationId xmlns:a16="http://schemas.microsoft.com/office/drawing/2014/main" id="{E3DE2B27-C78D-389A-4B4F-80C89E04ACB8}"/>
              </a:ext>
            </a:extLst>
          </p:cNvPr>
          <p:cNvSpPr txBox="1">
            <a:spLocks/>
          </p:cNvSpPr>
          <p:nvPr/>
        </p:nvSpPr>
        <p:spPr>
          <a:xfrm>
            <a:off x="6592470" y="6588511"/>
            <a:ext cx="1605600" cy="269489"/>
          </a:xfrm>
          <a:prstGeom prst="rect">
            <a:avLst/>
          </a:prstGeom>
        </p:spPr>
        <p:txBody>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fr-FR" sz="700" dirty="0"/>
              <a:t>ECSI – St Thomas Avril 2023</a:t>
            </a:r>
          </a:p>
        </p:txBody>
      </p:sp>
      <p:sp>
        <p:nvSpPr>
          <p:cNvPr id="20" name="Ellipse 19">
            <a:extLst>
              <a:ext uri="{FF2B5EF4-FFF2-40B4-BE49-F238E27FC236}">
                <a16:creationId xmlns:a16="http://schemas.microsoft.com/office/drawing/2014/main" id="{3C67A3AA-E0A8-269D-7E9C-6ED759CF6BD2}"/>
              </a:ext>
            </a:extLst>
          </p:cNvPr>
          <p:cNvSpPr/>
          <p:nvPr/>
        </p:nvSpPr>
        <p:spPr>
          <a:xfrm>
            <a:off x="9294626" y="5836024"/>
            <a:ext cx="2601539" cy="304420"/>
          </a:xfrm>
          <a:prstGeom prst="ellipse">
            <a:avLst/>
          </a:prstGeom>
          <a:gradFill>
            <a:gsLst>
              <a:gs pos="71668">
                <a:srgbClr val="CFC3FD"/>
              </a:gs>
              <a:gs pos="30000">
                <a:schemeClr val="accent2">
                  <a:lumMod val="20000"/>
                  <a:lumOff val="80000"/>
                </a:schemeClr>
              </a:gs>
              <a:gs pos="52000">
                <a:schemeClr val="accent1">
                  <a:tint val="37000"/>
                  <a:satMod val="300000"/>
                </a:schemeClr>
              </a:gs>
              <a:gs pos="96000">
                <a:schemeClr val="accent1">
                  <a:tint val="15000"/>
                  <a:satMod val="350000"/>
                </a:schemeClr>
              </a:gs>
            </a:gsLst>
          </a:gradFill>
        </p:spPr>
        <p:style>
          <a:lnRef idx="1">
            <a:schemeClr val="accent1"/>
          </a:lnRef>
          <a:fillRef idx="2">
            <a:schemeClr val="accent1"/>
          </a:fillRef>
          <a:effectRef idx="1">
            <a:schemeClr val="accent1"/>
          </a:effectRef>
          <a:fontRef idx="minor">
            <a:schemeClr val="dk1"/>
          </a:fontRef>
        </p:style>
        <p:txBody>
          <a:bodyPr rtlCol="0" anchor="ctr"/>
          <a:lstStyle/>
          <a:p>
            <a:pPr algn="ctr"/>
            <a:r>
              <a:rPr lang="fr-FR" sz="1400" b="1" u="sng" dirty="0"/>
              <a:t>Emmaüs International</a:t>
            </a:r>
            <a:endParaRPr lang="fr-CA" sz="1400" b="1" u="sng" dirty="0"/>
          </a:p>
        </p:txBody>
      </p:sp>
    </p:spTree>
    <p:extLst>
      <p:ext uri="{BB962C8B-B14F-4D97-AF65-F5344CB8AC3E}">
        <p14:creationId xmlns:p14="http://schemas.microsoft.com/office/powerpoint/2010/main" val="2847211102"/>
      </p:ext>
    </p:extLst>
  </p:cSld>
  <p:clrMapOvr>
    <a:masterClrMapping/>
  </p:clrMapOvr>
  <p:transition spd="slow">
    <p:fade/>
  </p:transition>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3_Conception personnalisé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Conception personnalisé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1_Conception personnalisé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Conception personnalisé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_activity xmlns="4b025038-cd59-4737-a84f-2b0d073b5ddc"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B7F7F53CDF0A6B47836810F9B7D968FA" ma:contentTypeVersion="15" ma:contentTypeDescription="Crée un document." ma:contentTypeScope="" ma:versionID="c5e76f836bdbd05e6763d9d4d088a3a0">
  <xsd:schema xmlns:xsd="http://www.w3.org/2001/XMLSchema" xmlns:xs="http://www.w3.org/2001/XMLSchema" xmlns:p="http://schemas.microsoft.com/office/2006/metadata/properties" xmlns:ns3="4b025038-cd59-4737-a84f-2b0d073b5ddc" xmlns:ns4="e256e6a7-089d-45e5-bc65-0982d6651db7" targetNamespace="http://schemas.microsoft.com/office/2006/metadata/properties" ma:root="true" ma:fieldsID="07cbfe99b91130548960ed09da2a4827" ns3:_="" ns4:_="">
    <xsd:import namespace="4b025038-cd59-4737-a84f-2b0d073b5ddc"/>
    <xsd:import namespace="e256e6a7-089d-45e5-bc65-0982d6651db7"/>
    <xsd:element name="properties">
      <xsd:complexType>
        <xsd:sequence>
          <xsd:element name="documentManagement">
            <xsd:complexType>
              <xsd:all>
                <xsd:element ref="ns3:MediaServiceMetadata" minOccurs="0"/>
                <xsd:element ref="ns3:MediaServiceFastMetadata" minOccurs="0"/>
                <xsd:element ref="ns4:SharedWithUsers" minOccurs="0"/>
                <xsd:element ref="ns4:SharedWithDetails" minOccurs="0"/>
                <xsd:element ref="ns4:SharingHintHash" minOccurs="0"/>
                <xsd:element ref="ns3:MediaServiceAutoTags" minOccurs="0"/>
                <xsd:element ref="ns3:MediaServiceGenerationTime" minOccurs="0"/>
                <xsd:element ref="ns3:MediaServiceEventHashCode" minOccurs="0"/>
                <xsd:element ref="ns3:MediaServiceDateTaken" minOccurs="0"/>
                <xsd:element ref="ns3:MediaServiceOCR" minOccurs="0"/>
                <xsd:element ref="ns3:MediaServiceAutoKeyPoints" minOccurs="0"/>
                <xsd:element ref="ns3:MediaServiceKeyPoints" minOccurs="0"/>
                <xsd:element ref="ns3:MediaLengthInSeconds" minOccurs="0"/>
                <xsd:element ref="ns3:_activity" minOccurs="0"/>
                <xsd:element ref="ns3: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b025038-cd59-4737-a84f-2b0d073b5ddc"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3" nillable="true" ma:displayName="Tags" ma:internalName="MediaServiceAutoTags" ma:readOnly="true">
      <xsd:simpleType>
        <xsd:restriction base="dms:Text"/>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6" nillable="true" ma:displayName="MediaServiceDateTaken" ma:hidden="true" ma:internalName="MediaServiceDateTaken"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LengthInSeconds" ma:index="20" nillable="true" ma:displayName="Length (seconds)" ma:internalName="MediaLengthInSeconds" ma:readOnly="true">
      <xsd:simpleType>
        <xsd:restriction base="dms:Unknown"/>
      </xsd:simpleType>
    </xsd:element>
    <xsd:element name="_activity" ma:index="21" nillable="true" ma:displayName="_activity" ma:hidden="true" ma:internalName="_activity">
      <xsd:simpleType>
        <xsd:restriction base="dms:Note"/>
      </xsd:simpleType>
    </xsd:element>
    <xsd:element name="MediaServiceLocation" ma:index="22"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e256e6a7-089d-45e5-bc65-0982d6651db7" elementFormDefault="qualified">
    <xsd:import namespace="http://schemas.microsoft.com/office/2006/documentManagement/types"/>
    <xsd:import namespace="http://schemas.microsoft.com/office/infopath/2007/PartnerControls"/>
    <xsd:element name="SharedWithUsers" ma:index="10" nillable="true" ma:displayName="Partagé avec"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Partagé avec détails" ma:internalName="SharedWithDetails" ma:readOnly="true">
      <xsd:simpleType>
        <xsd:restriction base="dms:Note">
          <xsd:maxLength value="255"/>
        </xsd:restriction>
      </xsd:simpleType>
    </xsd:element>
    <xsd:element name="SharingHintHash" ma:index="12" nillable="true" ma:displayName="Partage du hachage d’indicateur"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99CE2DC8-F6D3-4416-A729-669297AC89C2}">
  <ds:schemaRefs>
    <ds:schemaRef ds:uri="http://www.w3.org/XML/1998/namespace"/>
    <ds:schemaRef ds:uri="http://schemas.microsoft.com/office/2006/documentManagement/types"/>
    <ds:schemaRef ds:uri="http://schemas.openxmlformats.org/package/2006/metadata/core-properties"/>
    <ds:schemaRef ds:uri="http://purl.org/dc/elements/1.1/"/>
    <ds:schemaRef ds:uri="http://purl.org/dc/dcmitype/"/>
    <ds:schemaRef ds:uri="http://schemas.microsoft.com/office/infopath/2007/PartnerControls"/>
    <ds:schemaRef ds:uri="http://schemas.microsoft.com/office/2006/metadata/properties"/>
    <ds:schemaRef ds:uri="e256e6a7-089d-45e5-bc65-0982d6651db7"/>
    <ds:schemaRef ds:uri="4b025038-cd59-4737-a84f-2b0d073b5ddc"/>
    <ds:schemaRef ds:uri="http://purl.org/dc/terms/"/>
  </ds:schemaRefs>
</ds:datastoreItem>
</file>

<file path=customXml/itemProps2.xml><?xml version="1.0" encoding="utf-8"?>
<ds:datastoreItem xmlns:ds="http://schemas.openxmlformats.org/officeDocument/2006/customXml" ds:itemID="{61FDB96E-1767-47C1-AA42-74949607D193}">
  <ds:schemaRefs>
    <ds:schemaRef ds:uri="http://schemas.microsoft.com/sharepoint/v3/contenttype/forms"/>
  </ds:schemaRefs>
</ds:datastoreItem>
</file>

<file path=customXml/itemProps3.xml><?xml version="1.0" encoding="utf-8"?>
<ds:datastoreItem xmlns:ds="http://schemas.openxmlformats.org/officeDocument/2006/customXml" ds:itemID="{B6E46DCE-E0F6-453B-AECB-5F9FE24F0D3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b025038-cd59-4737-a84f-2b0d073b5ddc"/>
    <ds:schemaRef ds:uri="e256e6a7-089d-45e5-bc65-0982d6651db7"/>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2977</TotalTime>
  <Words>4562</Words>
  <Application>Microsoft Office PowerPoint</Application>
  <PresentationFormat>Grand écran</PresentationFormat>
  <Paragraphs>443</Paragraphs>
  <Slides>38</Slides>
  <Notes>31</Notes>
  <HiddenSlides>0</HiddenSlides>
  <MMClips>2</MMClips>
  <ScaleCrop>false</ScaleCrop>
  <HeadingPairs>
    <vt:vector size="6" baseType="variant">
      <vt:variant>
        <vt:lpstr>Polices utilisées</vt:lpstr>
      </vt:variant>
      <vt:variant>
        <vt:i4>18</vt:i4>
      </vt:variant>
      <vt:variant>
        <vt:lpstr>Thème</vt:lpstr>
      </vt:variant>
      <vt:variant>
        <vt:i4>5</vt:i4>
      </vt:variant>
      <vt:variant>
        <vt:lpstr>Titres des diapositives</vt:lpstr>
      </vt:variant>
      <vt:variant>
        <vt:i4>38</vt:i4>
      </vt:variant>
    </vt:vector>
  </HeadingPairs>
  <TitlesOfParts>
    <vt:vector size="61" baseType="lpstr">
      <vt:lpstr>Arial</vt:lpstr>
      <vt:lpstr>Arial Black</vt:lpstr>
      <vt:lpstr>Arial Narrow</vt:lpstr>
      <vt:lpstr>Calibri</vt:lpstr>
      <vt:lpstr>Calibri Light</vt:lpstr>
      <vt:lpstr>Franklin Gothic Demi Cond</vt:lpstr>
      <vt:lpstr>Franklin Gothic Medium</vt:lpstr>
      <vt:lpstr>Franklin Gothic Medium Cond</vt:lpstr>
      <vt:lpstr>Futura Condensed BQ</vt:lpstr>
      <vt:lpstr>Helvetica</vt:lpstr>
      <vt:lpstr>Noto Sans Symbols</vt:lpstr>
      <vt:lpstr>Police système</vt:lpstr>
      <vt:lpstr>Times New Roman</vt:lpstr>
      <vt:lpstr>Titillium Web</vt:lpstr>
      <vt:lpstr>Titillium Web Light</vt:lpstr>
      <vt:lpstr>Titillium Web SemiBold</vt:lpstr>
      <vt:lpstr>Tw Cen MT Condensed Extra Bold</vt:lpstr>
      <vt:lpstr>Wingdings</vt:lpstr>
      <vt:lpstr>Thème Office</vt:lpstr>
      <vt:lpstr>3_Conception personnalisée</vt:lpstr>
      <vt:lpstr>2_Conception personnalisée</vt:lpstr>
      <vt:lpstr>1_Conception personnalisée</vt:lpstr>
      <vt:lpstr>Conception personnalisée</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5.4 Constat et enjeux, la faim repart à la hausse</vt:lpstr>
      <vt:lpstr>5.4 Constat et enjeux, la faim repart à la hausse</vt:lpstr>
      <vt:lpstr>5.4 Constat et enjeux, la faim repart à la hausse</vt:lpstr>
      <vt:lpstr>Présentation PowerPoint</vt:lpstr>
      <vt:lpstr>Evaluation de l’intervention  Merci de scanner le QR code et de répondre au questionnaire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Sarah WOODROW PICOT</dc:creator>
  <cp:lastModifiedBy>JMT</cp:lastModifiedBy>
  <cp:revision>437</cp:revision>
  <cp:lastPrinted>2023-03-11T09:35:41Z</cp:lastPrinted>
  <dcterms:created xsi:type="dcterms:W3CDTF">2021-02-28T21:10:42Z</dcterms:created>
  <dcterms:modified xsi:type="dcterms:W3CDTF">2023-04-17T07:52:50Z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0x010100B7F7F53CDF0A6B47836810F9B7D968FA</vt:lpwstr>
  </property>
</Properties>
</file>