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2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37174_1675579408510_29106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6" name="Image 5" descr="image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République</a:t>
            </a:r>
            <a:br>
              <a:rPr lang="fr-FR" dirty="0" smtClean="0"/>
            </a:br>
            <a:r>
              <a:rPr lang="fr-FR" dirty="0" smtClean="0"/>
              <a:t>         Démocratique</a:t>
            </a:r>
            <a:br>
              <a:rPr lang="fr-FR" dirty="0" smtClean="0"/>
            </a:br>
            <a:r>
              <a:rPr lang="fr-FR" dirty="0" smtClean="0"/>
              <a:t>                         du Congo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218884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La Brousse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Kinshasa, transports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Métiers</a:t>
            </a:r>
          </a:p>
          <a:p>
            <a:r>
              <a:rPr lang="fr-FR" dirty="0" err="1" smtClean="0"/>
              <a:t>Ong</a:t>
            </a:r>
            <a:r>
              <a:rPr lang="fr-FR" dirty="0" smtClean="0"/>
              <a:t> Santé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9912_1644664755663_798926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1300"/>
            <a:ext cx="9144000" cy="6375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9912_1644664835665_128241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5100"/>
            <a:ext cx="9144000" cy="652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9912_1644664875666_58069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9550"/>
            <a:ext cx="9144000" cy="6438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9933_1629053845400_663175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67285_1675578568489_749350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</Words>
  <Application>Microsoft Office PowerPoint</Application>
  <PresentationFormat>Affichage à l'écran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République          Démocratique                          du Congo</vt:lpstr>
      <vt:lpstr>Diapositive 2</vt:lpstr>
      <vt:lpstr>Diapositive 3</vt:lpstr>
      <vt:lpstr>Diapositive 4</vt:lpstr>
      <vt:lpstr>Diapositive 5</vt:lpstr>
      <vt:lpstr>Diapositive 6</vt:lpstr>
    </vt:vector>
  </TitlesOfParts>
  <Company>JMB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JM Boisgontier</dc:creator>
  <cp:lastModifiedBy>JM Boisgontier</cp:lastModifiedBy>
  <cp:revision>6</cp:revision>
  <dcterms:created xsi:type="dcterms:W3CDTF">2016-03-10T09:15:57Z</dcterms:created>
  <dcterms:modified xsi:type="dcterms:W3CDTF">2016-03-10T17:21:31Z</dcterms:modified>
</cp:coreProperties>
</file>