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2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37174_1675579408510_291067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6" name="Image 5" descr="image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 smtClean="0"/>
              <a:t>République</a:t>
            </a:r>
            <a:br>
              <a:rPr lang="fr-FR" dirty="0" smtClean="0"/>
            </a:br>
            <a:r>
              <a:rPr lang="fr-FR" dirty="0" smtClean="0"/>
              <a:t>         Démocratique</a:t>
            </a:r>
            <a:br>
              <a:rPr lang="fr-FR" dirty="0" smtClean="0"/>
            </a:br>
            <a:r>
              <a:rPr lang="fr-FR" dirty="0" smtClean="0"/>
              <a:t>                         du Congo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2780928"/>
            <a:ext cx="8229600" cy="2188840"/>
          </a:xfrm>
        </p:spPr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La Brousse</a:t>
            </a:r>
          </a:p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Kinshasa, transports</a:t>
            </a:r>
          </a:p>
          <a:p>
            <a:r>
              <a:rPr lang="fr-FR" dirty="0" smtClean="0"/>
              <a:t>Métiers</a:t>
            </a:r>
          </a:p>
          <a:p>
            <a:r>
              <a:rPr lang="fr-FR" dirty="0" err="1" smtClean="0">
                <a:solidFill>
                  <a:schemeClr val="bg1">
                    <a:lumMod val="75000"/>
                  </a:schemeClr>
                </a:solidFill>
              </a:rPr>
              <a:t>Ong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Santé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72112_1675636169929_299432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72112_1675636249931_441614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1300"/>
            <a:ext cx="9144000" cy="6375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72442_1675582568589_5426862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9600"/>
            <a:ext cx="9144000" cy="5638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167257_1874023929499_6291353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1300"/>
            <a:ext cx="9144000" cy="6375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180071_1874024489513_25470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180111_1874026769570_2124600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0500"/>
            <a:ext cx="9144000" cy="647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180619_1874027489588_833577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196579_1971862815410_5915611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0650"/>
            <a:ext cx="9144000" cy="66167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197939_1971855375224_753944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200756_1971860175344_785280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206879_1971869895587_166349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208902_1971869335573_416565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49250"/>
            <a:ext cx="9144000" cy="6159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9</Words>
  <Application>Microsoft Office PowerPoint</Application>
  <PresentationFormat>Affichage à l'écran (4:3)</PresentationFormat>
  <Paragraphs>5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République          Démocratique                          du Congo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</vt:vector>
  </TitlesOfParts>
  <Company>JMB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JM Boisgontier</dc:creator>
  <cp:lastModifiedBy>JM Boisgontier</cp:lastModifiedBy>
  <cp:revision>5</cp:revision>
  <dcterms:created xsi:type="dcterms:W3CDTF">2016-03-10T09:15:57Z</dcterms:created>
  <dcterms:modified xsi:type="dcterms:W3CDTF">2016-03-10T17:14:19Z</dcterms:modified>
</cp:coreProperties>
</file>