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56" r:id="rId3"/>
    <p:sldId id="257" r:id="rId4"/>
    <p:sldId id="258" r:id="rId5"/>
    <p:sldId id="259" r:id="rId6"/>
    <p:sldId id="261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1378A-0E87-4671-B16D-FC8E4AF98390}" type="datetimeFigureOut">
              <a:rPr lang="fr-FR" smtClean="0"/>
              <a:pPr/>
              <a:t>10/03/2016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E0489-E7F1-4135-A9B7-A608270EE2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37174_1675579408510_291067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6" name="Image 5" descr="image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 smtClean="0"/>
              <a:t>République</a:t>
            </a:r>
            <a:br>
              <a:rPr lang="fr-FR" dirty="0" smtClean="0"/>
            </a:br>
            <a:r>
              <a:rPr lang="fr-FR" dirty="0" smtClean="0"/>
              <a:t> </a:t>
            </a:r>
            <a:r>
              <a:rPr lang="fr-FR" dirty="0" smtClean="0"/>
              <a:t>       </a:t>
            </a:r>
            <a:r>
              <a:rPr lang="fr-FR" dirty="0" smtClean="0"/>
              <a:t> Démocratique</a:t>
            </a:r>
            <a:br>
              <a:rPr lang="fr-FR" dirty="0" smtClean="0"/>
            </a:br>
            <a:r>
              <a:rPr lang="fr-FR" dirty="0" smtClean="0"/>
              <a:t> </a:t>
            </a:r>
            <a:r>
              <a:rPr lang="fr-FR" dirty="0" smtClean="0"/>
              <a:t>                       </a:t>
            </a:r>
            <a:r>
              <a:rPr lang="fr-FR" dirty="0" smtClean="0"/>
              <a:t> </a:t>
            </a:r>
            <a:r>
              <a:rPr lang="fr-FR" dirty="0" smtClean="0"/>
              <a:t>du Congo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2780928"/>
            <a:ext cx="8229600" cy="2188840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La </a:t>
            </a:r>
            <a:r>
              <a:rPr lang="fr-FR" dirty="0" smtClean="0"/>
              <a:t>Brousse</a:t>
            </a:r>
          </a:p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Kinshasa, transports</a:t>
            </a:r>
          </a:p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Métiers</a:t>
            </a:r>
          </a:p>
          <a:p>
            <a:r>
              <a:rPr lang="fr-FR" dirty="0" err="1" smtClean="0">
                <a:solidFill>
                  <a:schemeClr val="bg1">
                    <a:lumMod val="75000"/>
                  </a:schemeClr>
                </a:solidFill>
              </a:rPr>
              <a:t>Ong</a:t>
            </a:r>
            <a:r>
              <a:rPr lang="fr-FR" dirty="0" smtClean="0">
                <a:solidFill>
                  <a:schemeClr val="bg1">
                    <a:lumMod val="75000"/>
                  </a:schemeClr>
                </a:solidFill>
              </a:rPr>
              <a:t> Santé</a:t>
            </a:r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 descr="37174_1675579408510_291067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39605_1675580408535_1500600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9159490" cy="604271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69384_1675581208555_2157433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72112_1675636209930_2846209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9125320" cy="63497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48574_1757436134877_6571421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7350"/>
            <a:ext cx="9144000" cy="6083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48581_1757442295031_392668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7350"/>
            <a:ext cx="9144000" cy="6083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49024_1757437414909_4258413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55280_1757443655065_1407571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9144000" cy="61087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63075_1831894596292_8350863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9144000" cy="61087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64548_1831896596342_780072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49250"/>
            <a:ext cx="9144000" cy="6159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67287_1874025729544_5133209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61950"/>
            <a:ext cx="9144000" cy="61341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67639_1874028969625_7985651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9144000" cy="61087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81682_1874028289608_523449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9144000" cy="61087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97859_1971858135293_7741593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9144000" cy="61087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21742_2058341777330_4384981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9144000" cy="61087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21812_2058340537299_1136299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21812_2058340537299_1136299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22530_2058336497198_3858358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0350"/>
            <a:ext cx="9144000" cy="63373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23405_2058332617101_6788718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9144000" cy="61087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25110_2058328536999_5938221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6550"/>
            <a:ext cx="9144000" cy="61849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227168_2058339457272_508348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9144000" cy="61087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27474_2058393378620_671965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9144000" cy="61087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28030_2058329657027_2667631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88950"/>
            <a:ext cx="9144000" cy="58801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30135_2058389698528_6397019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61950"/>
            <a:ext cx="9144000" cy="61341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30179_2058386258442_80201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9144000" cy="61087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30260_2058341057312_515024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9144000" cy="61087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30350_2058390298543_4017420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9144000" cy="61087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9</Words>
  <Application>Microsoft Office PowerPoint</Application>
  <PresentationFormat>Affichage à l'écran (4:3)</PresentationFormat>
  <Paragraphs>5</Paragraphs>
  <Slides>28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29" baseType="lpstr">
      <vt:lpstr>Thème Office</vt:lpstr>
      <vt:lpstr>République          Démocratique                          du Congo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</vt:vector>
  </TitlesOfParts>
  <Company>JMB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JM Boisgontier</dc:creator>
  <cp:lastModifiedBy>JM Boisgontier</cp:lastModifiedBy>
  <cp:revision>4</cp:revision>
  <dcterms:created xsi:type="dcterms:W3CDTF">2016-03-10T09:15:57Z</dcterms:created>
  <dcterms:modified xsi:type="dcterms:W3CDTF">2016-03-10T16:50:39Z</dcterms:modified>
</cp:coreProperties>
</file>