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37174_1675579408510_29106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6" name="Image 5" descr="image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République</a:t>
            </a:r>
            <a:br>
              <a:rPr lang="fr-FR" dirty="0" smtClean="0"/>
            </a:br>
            <a:r>
              <a:rPr lang="fr-FR" dirty="0" smtClean="0"/>
              <a:t>         Démocratique</a:t>
            </a:r>
            <a:br>
              <a:rPr lang="fr-FR" dirty="0" smtClean="0"/>
            </a:br>
            <a:r>
              <a:rPr lang="fr-FR" dirty="0" smtClean="0"/>
              <a:t>                         du Congo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780928"/>
            <a:ext cx="8229600" cy="2188840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La Brousse</a:t>
            </a:r>
          </a:p>
          <a:p>
            <a:r>
              <a:rPr lang="fr-FR" dirty="0" smtClean="0"/>
              <a:t>Kinshasa, transports</a:t>
            </a:r>
          </a:p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Métiers</a:t>
            </a:r>
          </a:p>
          <a:p>
            <a:r>
              <a:rPr lang="fr-FR" dirty="0" err="1" smtClean="0">
                <a:solidFill>
                  <a:schemeClr val="bg1">
                    <a:lumMod val="75000"/>
                  </a:schemeClr>
                </a:solidFill>
              </a:rPr>
              <a:t>Ong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Santé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34792_1831899676419_429641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9400"/>
            <a:ext cx="9144000" cy="6299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59148_1629030044805_4009471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3999" cy="61087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59912_1644664795664_187882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9165928" cy="60342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59933_1629053565393_723912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59933_1629053605394_546516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59933_1629053645395_79786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59933_1629053685396_69077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59933_1629053725397_314372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59933_1629053765398_137732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59933_1629053885401_821283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72112_1675636289932_112919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72112_1675636329933_397171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9108504" cy="60723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50092_1757435614864_36126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50335_1757444215079_637988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5900"/>
            <a:ext cx="9144000" cy="6426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55847_1757442775043_463219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63025_1831900156431_132260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64561_1831899356411_712460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2250" y="0"/>
            <a:ext cx="3619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81808_1874023289483_263004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206194_1971864455451_251815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33550"/>
            <a:ext cx="9144000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06804_1971856175244_499126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738" y="1"/>
            <a:ext cx="9198930" cy="71547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208485_1971867335523_182950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9542" cy="6838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</Words>
  <Application>Microsoft Office PowerPoint</Application>
  <PresentationFormat>Affichage à l'écran (4:3)</PresentationFormat>
  <Paragraphs>5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République          Démocratique                          du Congo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Company>JMB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JM Boisgontier</dc:creator>
  <cp:lastModifiedBy>JM Boisgontier</cp:lastModifiedBy>
  <cp:revision>6</cp:revision>
  <dcterms:created xsi:type="dcterms:W3CDTF">2016-03-10T09:15:57Z</dcterms:created>
  <dcterms:modified xsi:type="dcterms:W3CDTF">2016-03-10T17:05:14Z</dcterms:modified>
</cp:coreProperties>
</file>