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79" r:id="rId4"/>
    <p:sldId id="313" r:id="rId5"/>
    <p:sldId id="309" r:id="rId6"/>
    <p:sldId id="314" r:id="rId7"/>
    <p:sldId id="260" r:id="rId8"/>
    <p:sldId id="315" r:id="rId9"/>
    <p:sldId id="292" r:id="rId10"/>
    <p:sldId id="316" r:id="rId11"/>
    <p:sldId id="276" r:id="rId12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2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3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4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5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6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7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8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9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0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2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B5013-0D84-4632-9C66-F953BBCA65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>
    <p:sndAc>
      <p:stSnd>
        <p:snd r:embed="rId1" name="bonne_reponse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2BFDF-CFA5-4872-A46D-297016712A2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>
    <p:sndAc>
      <p:stSnd>
        <p:snd r:embed="rId1" name="bonne_reponse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4D3B6-C429-4386-86B9-77C12E533E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>
    <p:sndAc>
      <p:stSnd>
        <p:snd r:embed="rId1" name="bonne_reponse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53A2F-B5C0-40F3-BB2C-1B3B9AE240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>
    <p:sndAc>
      <p:stSnd>
        <p:snd r:embed="rId1" name="bonne_reponse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A9AEA-D194-4870-88C5-42FF8C32018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>
    <p:sndAc>
      <p:stSnd>
        <p:snd r:embed="rId1" name="bonne_reponse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7C146-4D11-48EF-8F02-DC0A2107539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>
    <p:sndAc>
      <p:stSnd>
        <p:snd r:embed="rId1" name="bonne_reponse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13559-4D54-4FCC-951E-14426E50E82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>
    <p:sndAc>
      <p:stSnd>
        <p:snd r:embed="rId1" name="bonne_reponse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17E21-91A7-424E-B84C-E9A3EC69A93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>
    <p:sndAc>
      <p:stSnd>
        <p:snd r:embed="rId1" name="bonne_reponse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534A6-E66F-4259-8D85-FD91D0614BE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>
    <p:sndAc>
      <p:stSnd>
        <p:snd r:embed="rId1" name="bonne_reponse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28A20-A2D4-452B-8B8F-7CFEA480B5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>
    <p:sndAc>
      <p:stSnd>
        <p:snd r:embed="rId1" name="bonne_reponse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0C5DA-7900-42DF-AF58-C3F80B991D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>
    <p:sndAc>
      <p:stSnd>
        <p:snd r:embed="rId1" name="bonne_reponse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06A3227-B75F-495B-A103-1B63F861524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ndAc>
      <p:stSnd>
        <p:snd r:embed="rId13" name="bonne_reponse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4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5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5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5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5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6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jean-pierreToutFau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0"/>
            <a:ext cx="91805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755650" y="3644900"/>
            <a:ext cx="77771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600" b="1">
                <a:solidFill>
                  <a:schemeClr val="bg1"/>
                </a:solidFill>
                <a:latin typeface="Antique Olive Compact" pitchFamily="34" charset="0"/>
              </a:rPr>
              <a:t>Présenté par Jean-Pierre Toutfaux voici:</a:t>
            </a:r>
          </a:p>
        </p:txBody>
      </p:sp>
      <p:pic>
        <p:nvPicPr>
          <p:cNvPr id="2052" name="Picture 5" descr="\\IMPATIENS\Mes doc\Associations\CCFD\10 CCFD 2012-2013\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625" y="1196975"/>
            <a:ext cx="2297113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ndAc>
      <p:stSnd>
        <p:snd r:embed="rId2" name="debu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jean-pierreToutFau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0"/>
            <a:ext cx="91805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755650" y="3644900"/>
            <a:ext cx="7777163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600" b="1" dirty="0">
                <a:solidFill>
                  <a:schemeClr val="bg1"/>
                </a:solidFill>
                <a:latin typeface="Antique Olive Compact" pitchFamily="34" charset="0"/>
              </a:rPr>
              <a:t>Qui veut donner des millions</a:t>
            </a:r>
          </a:p>
          <a:p>
            <a:pPr algn="ctr">
              <a:spcBef>
                <a:spcPct val="50000"/>
              </a:spcBef>
            </a:pPr>
            <a:r>
              <a:rPr lang="fr-FR" sz="3600" b="1" dirty="0">
                <a:solidFill>
                  <a:schemeClr val="bg1"/>
                </a:solidFill>
                <a:latin typeface="Antique Olive Compact" pitchFamily="34" charset="0"/>
              </a:rPr>
              <a:t>Spécial </a:t>
            </a:r>
            <a:r>
              <a:rPr lang="fr-FR" sz="3600" b="1" dirty="0" smtClean="0">
                <a:solidFill>
                  <a:schemeClr val="bg1"/>
                </a:solidFill>
                <a:latin typeface="Antique Olive Compact" pitchFamily="34" charset="0"/>
              </a:rPr>
              <a:t>Site Internet</a:t>
            </a:r>
            <a:endParaRPr lang="fr-FR" sz="3600" b="1" dirty="0">
              <a:solidFill>
                <a:schemeClr val="bg1"/>
              </a:solidFill>
              <a:latin typeface="Antique Olive Compact" pitchFamily="34" charset="0"/>
            </a:endParaRPr>
          </a:p>
        </p:txBody>
      </p:sp>
      <p:pic>
        <p:nvPicPr>
          <p:cNvPr id="3076" name="Picture 5" descr="\\IMPATIENS\Mes doc\Associations\CCFD\10 CCFD 2012-2013\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625" y="1196975"/>
            <a:ext cx="2297113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exemp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1258888" y="2420938"/>
            <a:ext cx="6553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600" dirty="0" smtClean="0">
                <a:solidFill>
                  <a:schemeClr val="bg1"/>
                </a:solidFill>
              </a:rPr>
              <a:t>Quelle est l’adresse du site CCFD des Yvelines?</a:t>
            </a:r>
            <a:endParaRPr lang="fr-FR" sz="3600" dirty="0">
              <a:solidFill>
                <a:schemeClr val="bg1"/>
              </a:solidFill>
            </a:endParaRP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1042988" y="4652963"/>
            <a:ext cx="3024187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2550" b="1" dirty="0" smtClean="0">
                <a:solidFill>
                  <a:schemeClr val="bg1"/>
                </a:solidFill>
              </a:rPr>
              <a:t>www.ccfd.free.fr</a:t>
            </a:r>
            <a:endParaRPr lang="fr-FR" sz="2550" b="1" dirty="0">
              <a:solidFill>
                <a:schemeClr val="bg1"/>
              </a:solidFill>
            </a:endParaRPr>
          </a:p>
        </p:txBody>
      </p:sp>
      <p:pic>
        <p:nvPicPr>
          <p:cNvPr id="4101" name="Picture 10" descr="\\IMPATIENS\Mes doc\Associations\CCFD\10 CCFD 2012-2013\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113" y="360363"/>
            <a:ext cx="2881312" cy="14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900113" y="5805488"/>
            <a:ext cx="3025775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2550" b="1" dirty="0">
                <a:solidFill>
                  <a:schemeClr val="bg1"/>
                </a:solidFill>
              </a:rPr>
              <a:t>c</a:t>
            </a:r>
            <a:r>
              <a:rPr lang="fr-FR" sz="2550" b="1" dirty="0" smtClean="0">
                <a:solidFill>
                  <a:schemeClr val="bg1"/>
                </a:solidFill>
              </a:rPr>
              <a:t>cfd78.free.fr</a:t>
            </a:r>
            <a:endParaRPr lang="fr-FR" sz="2550" b="1" dirty="0">
              <a:solidFill>
                <a:schemeClr val="bg1"/>
              </a:solidFill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580063" y="5805488"/>
            <a:ext cx="3024187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2550" b="1" dirty="0" smtClean="0">
                <a:solidFill>
                  <a:schemeClr val="bg1"/>
                </a:solidFill>
              </a:rPr>
              <a:t>http://ccfd78.fr </a:t>
            </a:r>
            <a:endParaRPr lang="fr-FR" sz="2550" b="1" dirty="0">
              <a:solidFill>
                <a:schemeClr val="bg1"/>
              </a:solidFill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5500694" y="4643446"/>
            <a:ext cx="3024188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2550" b="1" dirty="0">
                <a:solidFill>
                  <a:schemeClr val="bg1"/>
                </a:solidFill>
              </a:rPr>
              <a:t>c</a:t>
            </a:r>
            <a:r>
              <a:rPr lang="fr-FR" sz="2550" b="1" dirty="0" smtClean="0">
                <a:solidFill>
                  <a:schemeClr val="bg1"/>
                </a:solidFill>
              </a:rPr>
              <a:t>cfd78.asso.org</a:t>
            </a:r>
            <a:endParaRPr lang="fr-FR" sz="255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attente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exemp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1258888" y="2420938"/>
            <a:ext cx="6553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600" dirty="0" smtClean="0">
                <a:solidFill>
                  <a:schemeClr val="bg1"/>
                </a:solidFill>
              </a:rPr>
              <a:t>Quelle est l’adresse du site CCFD des Yvelines?</a:t>
            </a:r>
            <a:endParaRPr lang="fr-FR" sz="3600" dirty="0">
              <a:solidFill>
                <a:schemeClr val="bg1"/>
              </a:solidFill>
            </a:endParaRP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1042988" y="4652963"/>
            <a:ext cx="3024187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2550" b="1" dirty="0" smtClean="0">
                <a:solidFill>
                  <a:schemeClr val="bg1"/>
                </a:solidFill>
              </a:rPr>
              <a:t>www.ccfd.free.fr</a:t>
            </a:r>
            <a:endParaRPr lang="fr-FR" sz="2550" b="1" dirty="0">
              <a:solidFill>
                <a:schemeClr val="bg1"/>
              </a:solidFill>
            </a:endParaRPr>
          </a:p>
        </p:txBody>
      </p:sp>
      <p:pic>
        <p:nvPicPr>
          <p:cNvPr id="4101" name="Picture 10" descr="\\IMPATIENS\Mes doc\Associations\CCFD\10 CCFD 2012-2013\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113" y="360363"/>
            <a:ext cx="2881312" cy="14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900113" y="5805488"/>
            <a:ext cx="3025775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2550" b="1" dirty="0">
                <a:solidFill>
                  <a:schemeClr val="bg1"/>
                </a:solidFill>
              </a:rPr>
              <a:t>c</a:t>
            </a:r>
            <a:r>
              <a:rPr lang="fr-FR" sz="2550" b="1" dirty="0" smtClean="0">
                <a:solidFill>
                  <a:schemeClr val="bg1"/>
                </a:solidFill>
              </a:rPr>
              <a:t>cfd78.free.fr</a:t>
            </a:r>
            <a:endParaRPr lang="fr-FR" sz="2550" b="1" dirty="0">
              <a:solidFill>
                <a:schemeClr val="bg1"/>
              </a:solidFill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580063" y="5805488"/>
            <a:ext cx="3024187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2550" b="1" dirty="0" smtClean="0">
                <a:solidFill>
                  <a:schemeClr val="bg1"/>
                </a:solidFill>
              </a:rPr>
              <a:t>http://ccfd78.fr </a:t>
            </a:r>
            <a:endParaRPr lang="fr-FR" sz="2550" b="1" dirty="0">
              <a:solidFill>
                <a:schemeClr val="bg1"/>
              </a:solidFill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5500694" y="4643446"/>
            <a:ext cx="3024188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2550" b="1" dirty="0">
                <a:solidFill>
                  <a:schemeClr val="bg1"/>
                </a:solidFill>
              </a:rPr>
              <a:t>c</a:t>
            </a:r>
            <a:r>
              <a:rPr lang="fr-FR" sz="2550" b="1" dirty="0" smtClean="0">
                <a:solidFill>
                  <a:schemeClr val="bg1"/>
                </a:solidFill>
              </a:rPr>
              <a:t>cfd78.asso.org</a:t>
            </a:r>
            <a:endParaRPr lang="fr-FR" sz="2550" b="1" dirty="0">
              <a:solidFill>
                <a:schemeClr val="bg1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107950" y="5589588"/>
            <a:ext cx="4464050" cy="863600"/>
          </a:xfrm>
          <a:custGeom>
            <a:avLst/>
            <a:gdLst>
              <a:gd name="T0" fmla="*/ 2147483647 w 2812"/>
              <a:gd name="T1" fmla="*/ 2147483647 h 544"/>
              <a:gd name="T2" fmla="*/ 2147483647 w 2812"/>
              <a:gd name="T3" fmla="*/ 0 h 544"/>
              <a:gd name="T4" fmla="*/ 2147483647 w 2812"/>
              <a:gd name="T5" fmla="*/ 0 h 544"/>
              <a:gd name="T6" fmla="*/ 2147483647 w 2812"/>
              <a:gd name="T7" fmla="*/ 2147483647 h 544"/>
              <a:gd name="T8" fmla="*/ 2147483647 w 2812"/>
              <a:gd name="T9" fmla="*/ 2147483647 h 544"/>
              <a:gd name="T10" fmla="*/ 2147483647 w 2812"/>
              <a:gd name="T11" fmla="*/ 2147483647 h 544"/>
              <a:gd name="T12" fmla="*/ 0 w 2812"/>
              <a:gd name="T13" fmla="*/ 2147483647 h 5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812"/>
              <a:gd name="T22" fmla="*/ 0 h 544"/>
              <a:gd name="T23" fmla="*/ 2812 w 2812"/>
              <a:gd name="T24" fmla="*/ 544 h 54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812" h="544">
                <a:moveTo>
                  <a:pt x="45" y="272"/>
                </a:moveTo>
                <a:lnTo>
                  <a:pt x="363" y="0"/>
                </a:lnTo>
                <a:lnTo>
                  <a:pt x="2494" y="0"/>
                </a:lnTo>
                <a:lnTo>
                  <a:pt x="2812" y="272"/>
                </a:lnTo>
                <a:lnTo>
                  <a:pt x="2494" y="544"/>
                </a:lnTo>
                <a:lnTo>
                  <a:pt x="363" y="544"/>
                </a:lnTo>
                <a:lnTo>
                  <a:pt x="0" y="318"/>
                </a:lnTo>
              </a:path>
            </a:pathLst>
          </a:custGeom>
          <a:solidFill>
            <a:schemeClr val="hlink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>
    <p:sndAc>
      <p:stSnd>
        <p:snd r:embed="rId2" name="bonne_reponse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exemp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285852" y="2428868"/>
            <a:ext cx="6553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600" dirty="0" smtClean="0">
                <a:solidFill>
                  <a:schemeClr val="bg1"/>
                </a:solidFill>
              </a:rPr>
              <a:t>Qui peut proposer des outils d’animation?</a:t>
            </a:r>
            <a:endParaRPr lang="fr-FR" sz="3600" dirty="0">
              <a:solidFill>
                <a:schemeClr val="bg1"/>
              </a:solidFill>
            </a:endParaRP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857224" y="4643446"/>
            <a:ext cx="3024187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2550" b="1" dirty="0" smtClean="0">
                <a:solidFill>
                  <a:schemeClr val="bg1"/>
                </a:solidFill>
              </a:rPr>
              <a:t>Le National</a:t>
            </a:r>
            <a:endParaRPr lang="fr-FR" sz="2550" b="1" dirty="0">
              <a:solidFill>
                <a:schemeClr val="bg1"/>
              </a:solidFill>
            </a:endParaRPr>
          </a:p>
        </p:txBody>
      </p:sp>
      <p:pic>
        <p:nvPicPr>
          <p:cNvPr id="6149" name="Picture 10" descr="\\IMPATIENS\Mes doc\Associations\CCFD\10 CCFD 2012-2013\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113" y="360363"/>
            <a:ext cx="2881312" cy="14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827088" y="5589588"/>
            <a:ext cx="3025775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2550" b="1" dirty="0" smtClean="0">
                <a:solidFill>
                  <a:schemeClr val="bg1"/>
                </a:solidFill>
              </a:rPr>
              <a:t>Les responsables d’équipes</a:t>
            </a:r>
            <a:endParaRPr lang="fr-FR" sz="2550" b="1" dirty="0">
              <a:solidFill>
                <a:schemeClr val="bg1"/>
              </a:solidFill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572100" y="5643578"/>
            <a:ext cx="3571900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2550" b="1" dirty="0" smtClean="0">
                <a:solidFill>
                  <a:schemeClr val="bg1"/>
                </a:solidFill>
              </a:rPr>
              <a:t>L’équipe communication</a:t>
            </a:r>
            <a:endParaRPr lang="fr-FR" sz="2550" b="1" dirty="0">
              <a:solidFill>
                <a:schemeClr val="bg1"/>
              </a:solidFill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5500694" y="4643446"/>
            <a:ext cx="3024188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2550" b="1" dirty="0" smtClean="0">
                <a:solidFill>
                  <a:schemeClr val="bg1"/>
                </a:solidFill>
              </a:rPr>
              <a:t>Tout bénévole</a:t>
            </a:r>
            <a:endParaRPr lang="fr-FR" sz="255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attente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exemp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285852" y="2428868"/>
            <a:ext cx="6553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600" dirty="0" smtClean="0">
                <a:solidFill>
                  <a:schemeClr val="bg1"/>
                </a:solidFill>
              </a:rPr>
              <a:t>Qui peut proposer des outils d’animation?</a:t>
            </a:r>
            <a:endParaRPr lang="fr-FR" sz="3600" dirty="0">
              <a:solidFill>
                <a:schemeClr val="bg1"/>
              </a:solidFill>
            </a:endParaRP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857224" y="4643446"/>
            <a:ext cx="3024187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2550" b="1" dirty="0" smtClean="0">
                <a:solidFill>
                  <a:schemeClr val="bg1"/>
                </a:solidFill>
              </a:rPr>
              <a:t>Le National</a:t>
            </a:r>
            <a:endParaRPr lang="fr-FR" sz="2550" b="1" dirty="0">
              <a:solidFill>
                <a:schemeClr val="bg1"/>
              </a:solidFill>
            </a:endParaRPr>
          </a:p>
        </p:txBody>
      </p:sp>
      <p:pic>
        <p:nvPicPr>
          <p:cNvPr id="6149" name="Picture 10" descr="\\IMPATIENS\Mes doc\Associations\CCFD\10 CCFD 2012-2013\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113" y="360363"/>
            <a:ext cx="2881312" cy="14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827088" y="5589588"/>
            <a:ext cx="3025775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2550" b="1" dirty="0" smtClean="0">
                <a:solidFill>
                  <a:schemeClr val="bg1"/>
                </a:solidFill>
              </a:rPr>
              <a:t>Les responsables d’équipes</a:t>
            </a:r>
            <a:endParaRPr lang="fr-FR" sz="2550" b="1" dirty="0">
              <a:solidFill>
                <a:schemeClr val="bg1"/>
              </a:solidFill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572100" y="5643578"/>
            <a:ext cx="3571900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2550" b="1" dirty="0" smtClean="0">
                <a:solidFill>
                  <a:schemeClr val="bg1"/>
                </a:solidFill>
              </a:rPr>
              <a:t>L’équipe communication</a:t>
            </a:r>
            <a:endParaRPr lang="fr-FR" sz="2550" b="1" dirty="0">
              <a:solidFill>
                <a:schemeClr val="bg1"/>
              </a:solidFill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5500694" y="4643446"/>
            <a:ext cx="3024188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2550" b="1" dirty="0" smtClean="0">
                <a:solidFill>
                  <a:schemeClr val="bg1"/>
                </a:solidFill>
              </a:rPr>
              <a:t>Tout bénévole</a:t>
            </a:r>
            <a:endParaRPr lang="fr-FR" sz="2550" b="1" dirty="0">
              <a:solidFill>
                <a:schemeClr val="bg1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572000" y="4429132"/>
            <a:ext cx="4464050" cy="863600"/>
          </a:xfrm>
          <a:custGeom>
            <a:avLst/>
            <a:gdLst>
              <a:gd name="T0" fmla="*/ 2147483647 w 2812"/>
              <a:gd name="T1" fmla="*/ 2147483647 h 544"/>
              <a:gd name="T2" fmla="*/ 2147483647 w 2812"/>
              <a:gd name="T3" fmla="*/ 0 h 544"/>
              <a:gd name="T4" fmla="*/ 2147483647 w 2812"/>
              <a:gd name="T5" fmla="*/ 0 h 544"/>
              <a:gd name="T6" fmla="*/ 2147483647 w 2812"/>
              <a:gd name="T7" fmla="*/ 2147483647 h 544"/>
              <a:gd name="T8" fmla="*/ 2147483647 w 2812"/>
              <a:gd name="T9" fmla="*/ 2147483647 h 544"/>
              <a:gd name="T10" fmla="*/ 2147483647 w 2812"/>
              <a:gd name="T11" fmla="*/ 2147483647 h 544"/>
              <a:gd name="T12" fmla="*/ 0 w 2812"/>
              <a:gd name="T13" fmla="*/ 2147483647 h 5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812"/>
              <a:gd name="T22" fmla="*/ 0 h 544"/>
              <a:gd name="T23" fmla="*/ 2812 w 2812"/>
              <a:gd name="T24" fmla="*/ 544 h 54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812" h="544">
                <a:moveTo>
                  <a:pt x="45" y="272"/>
                </a:moveTo>
                <a:lnTo>
                  <a:pt x="363" y="0"/>
                </a:lnTo>
                <a:lnTo>
                  <a:pt x="2494" y="0"/>
                </a:lnTo>
                <a:lnTo>
                  <a:pt x="2812" y="272"/>
                </a:lnTo>
                <a:lnTo>
                  <a:pt x="2494" y="544"/>
                </a:lnTo>
                <a:lnTo>
                  <a:pt x="363" y="544"/>
                </a:lnTo>
                <a:lnTo>
                  <a:pt x="0" y="318"/>
                </a:lnTo>
              </a:path>
            </a:pathLst>
          </a:custGeom>
          <a:solidFill>
            <a:schemeClr val="hlink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>
    <p:sndAc>
      <p:stSnd>
        <p:snd r:embed="rId2" name="bonne_reponse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xemp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714348" y="2714620"/>
            <a:ext cx="79295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600" dirty="0">
                <a:solidFill>
                  <a:schemeClr val="bg1"/>
                </a:solidFill>
              </a:rPr>
              <a:t>E</a:t>
            </a:r>
            <a:r>
              <a:rPr lang="fr-FR" sz="3600" dirty="0" smtClean="0">
                <a:solidFill>
                  <a:schemeClr val="bg1"/>
                </a:solidFill>
              </a:rPr>
              <a:t>n quelle année est né le Comité Catholique contre la Faim?</a:t>
            </a:r>
            <a:endParaRPr lang="fr-FR" sz="3600" dirty="0">
              <a:solidFill>
                <a:schemeClr val="bg1"/>
              </a:solidFill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642910" y="4572008"/>
            <a:ext cx="33115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600" b="1" dirty="0" smtClean="0">
                <a:solidFill>
                  <a:schemeClr val="bg1"/>
                </a:solidFill>
              </a:rPr>
              <a:t>1961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572125" y="4643438"/>
            <a:ext cx="30241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600" b="1" dirty="0" smtClean="0">
                <a:solidFill>
                  <a:schemeClr val="bg1"/>
                </a:solidFill>
              </a:rPr>
              <a:t>1952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500063" y="5786438"/>
            <a:ext cx="35274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5357813" y="5715000"/>
            <a:ext cx="324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600" b="1" dirty="0" smtClean="0">
                <a:solidFill>
                  <a:schemeClr val="bg1"/>
                </a:solidFill>
              </a:rPr>
              <a:t>1987</a:t>
            </a:r>
            <a:endParaRPr lang="fr-FR" sz="3600" b="1" dirty="0">
              <a:solidFill>
                <a:schemeClr val="bg1"/>
              </a:solidFill>
            </a:endParaRPr>
          </a:p>
        </p:txBody>
      </p:sp>
      <p:pic>
        <p:nvPicPr>
          <p:cNvPr id="8200" name="Picture 10" descr="\\IMPATIENS\Mes doc\Associations\CCFD\10 CCFD 2012-2013\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113" y="360363"/>
            <a:ext cx="2881312" cy="14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714348" y="5715016"/>
            <a:ext cx="324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600" b="1" dirty="0" smtClean="0">
                <a:solidFill>
                  <a:schemeClr val="bg1"/>
                </a:solidFill>
              </a:rPr>
              <a:t>1967</a:t>
            </a:r>
            <a:endParaRPr lang="fr-FR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attente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xemp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714348" y="2714620"/>
            <a:ext cx="79295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600" dirty="0">
                <a:solidFill>
                  <a:schemeClr val="bg1"/>
                </a:solidFill>
              </a:rPr>
              <a:t>E</a:t>
            </a:r>
            <a:r>
              <a:rPr lang="fr-FR" sz="3600" dirty="0" smtClean="0">
                <a:solidFill>
                  <a:schemeClr val="bg1"/>
                </a:solidFill>
              </a:rPr>
              <a:t>n quelle année est né le Comité Catholique contre la Faim?</a:t>
            </a:r>
            <a:endParaRPr lang="fr-FR" sz="3600" dirty="0">
              <a:solidFill>
                <a:schemeClr val="bg1"/>
              </a:solidFill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642910" y="4572008"/>
            <a:ext cx="33115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600" b="1" dirty="0" smtClean="0">
                <a:solidFill>
                  <a:schemeClr val="bg1"/>
                </a:solidFill>
              </a:rPr>
              <a:t>1961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572125" y="4643438"/>
            <a:ext cx="30241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600" b="1" dirty="0" smtClean="0">
                <a:solidFill>
                  <a:schemeClr val="bg1"/>
                </a:solidFill>
              </a:rPr>
              <a:t>1952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500063" y="5786438"/>
            <a:ext cx="35274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5357813" y="5715000"/>
            <a:ext cx="324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600" b="1" dirty="0" smtClean="0">
                <a:solidFill>
                  <a:schemeClr val="bg1"/>
                </a:solidFill>
              </a:rPr>
              <a:t>1987</a:t>
            </a:r>
            <a:endParaRPr lang="fr-FR" sz="3600" b="1" dirty="0">
              <a:solidFill>
                <a:schemeClr val="bg1"/>
              </a:solidFill>
            </a:endParaRPr>
          </a:p>
        </p:txBody>
      </p:sp>
      <p:pic>
        <p:nvPicPr>
          <p:cNvPr id="8200" name="Picture 10" descr="\\IMPATIENS\Mes doc\Associations\CCFD\10 CCFD 2012-2013\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113" y="360363"/>
            <a:ext cx="2881312" cy="14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714348" y="5715016"/>
            <a:ext cx="324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600" b="1" dirty="0" smtClean="0">
                <a:solidFill>
                  <a:schemeClr val="bg1"/>
                </a:solidFill>
              </a:rPr>
              <a:t>1967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-142908" y="4429132"/>
            <a:ext cx="4464050" cy="863600"/>
          </a:xfrm>
          <a:custGeom>
            <a:avLst/>
            <a:gdLst>
              <a:gd name="T0" fmla="*/ 2147483647 w 2812"/>
              <a:gd name="T1" fmla="*/ 2147483647 h 544"/>
              <a:gd name="T2" fmla="*/ 2147483647 w 2812"/>
              <a:gd name="T3" fmla="*/ 0 h 544"/>
              <a:gd name="T4" fmla="*/ 2147483647 w 2812"/>
              <a:gd name="T5" fmla="*/ 0 h 544"/>
              <a:gd name="T6" fmla="*/ 2147483647 w 2812"/>
              <a:gd name="T7" fmla="*/ 2147483647 h 544"/>
              <a:gd name="T8" fmla="*/ 2147483647 w 2812"/>
              <a:gd name="T9" fmla="*/ 2147483647 h 544"/>
              <a:gd name="T10" fmla="*/ 2147483647 w 2812"/>
              <a:gd name="T11" fmla="*/ 2147483647 h 544"/>
              <a:gd name="T12" fmla="*/ 0 w 2812"/>
              <a:gd name="T13" fmla="*/ 2147483647 h 5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812"/>
              <a:gd name="T22" fmla="*/ 0 h 544"/>
              <a:gd name="T23" fmla="*/ 2812 w 2812"/>
              <a:gd name="T24" fmla="*/ 544 h 54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812" h="544">
                <a:moveTo>
                  <a:pt x="45" y="272"/>
                </a:moveTo>
                <a:lnTo>
                  <a:pt x="363" y="0"/>
                </a:lnTo>
                <a:lnTo>
                  <a:pt x="2494" y="0"/>
                </a:lnTo>
                <a:lnTo>
                  <a:pt x="2812" y="272"/>
                </a:lnTo>
                <a:lnTo>
                  <a:pt x="2494" y="544"/>
                </a:lnTo>
                <a:lnTo>
                  <a:pt x="363" y="544"/>
                </a:lnTo>
                <a:lnTo>
                  <a:pt x="0" y="318"/>
                </a:lnTo>
              </a:path>
            </a:pathLst>
          </a:custGeom>
          <a:solidFill>
            <a:schemeClr val="hlink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>
    <p:sndAc>
      <p:stSnd>
        <p:snd r:embed="rId2" name="bonne_reponse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xemp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85784" y="-214338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642910" y="2714620"/>
            <a:ext cx="79295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600" dirty="0" smtClean="0">
                <a:solidFill>
                  <a:schemeClr val="bg1"/>
                </a:solidFill>
              </a:rPr>
              <a:t>Quelle est l’adresse du site national?</a:t>
            </a:r>
            <a:endParaRPr lang="fr-FR" sz="3600" dirty="0">
              <a:solidFill>
                <a:schemeClr val="bg1"/>
              </a:solidFill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571472" y="4643446"/>
            <a:ext cx="3529012" cy="44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320" b="1" dirty="0">
                <a:solidFill>
                  <a:schemeClr val="bg1"/>
                </a:solidFill>
              </a:rPr>
              <a:t>c</a:t>
            </a:r>
            <a:r>
              <a:rPr lang="fr-FR" sz="2320" b="1" dirty="0" smtClean="0">
                <a:solidFill>
                  <a:schemeClr val="bg1"/>
                </a:solidFill>
              </a:rPr>
              <a:t>cfd.terresolidaire.org</a:t>
            </a:r>
            <a:endParaRPr lang="fr-FR" sz="2320" b="1" dirty="0">
              <a:solidFill>
                <a:schemeClr val="bg1"/>
              </a:solidFill>
            </a:endParaRPr>
          </a:p>
        </p:txBody>
      </p:sp>
      <p:pic>
        <p:nvPicPr>
          <p:cNvPr id="10245" name="Picture 10" descr="\\IMPATIENS\Mes doc\Associations\CCFD\10 CCFD 2012-2013\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113" y="360363"/>
            <a:ext cx="2881312" cy="14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5214942" y="4643446"/>
            <a:ext cx="35274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 b="1" dirty="0" smtClean="0">
                <a:solidFill>
                  <a:schemeClr val="bg1"/>
                </a:solidFill>
              </a:rPr>
              <a:t>ccfd@terresolidaire.org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571472" y="5857892"/>
            <a:ext cx="3643338" cy="44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320" b="1" dirty="0" err="1" smtClean="0">
                <a:solidFill>
                  <a:schemeClr val="bg1"/>
                </a:solidFill>
              </a:rPr>
              <a:t>Ccfd.terresolidaire.asso</a:t>
            </a:r>
            <a:endParaRPr lang="fr-FR" sz="2320" b="1" dirty="0">
              <a:solidFill>
                <a:schemeClr val="bg1"/>
              </a:solidFill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5214942" y="5786454"/>
            <a:ext cx="3527425" cy="44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320" b="1" dirty="0" smtClean="0">
                <a:solidFill>
                  <a:schemeClr val="bg1"/>
                </a:solidFill>
              </a:rPr>
              <a:t>ccfd-terresolidaire.org</a:t>
            </a:r>
            <a:endParaRPr lang="fr-FR" sz="232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attente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xemp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85784" y="-214338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642910" y="2714620"/>
            <a:ext cx="79295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600" dirty="0" smtClean="0">
                <a:solidFill>
                  <a:schemeClr val="bg1"/>
                </a:solidFill>
              </a:rPr>
              <a:t>Quelle est l’adresse du site national?</a:t>
            </a:r>
            <a:endParaRPr lang="fr-FR" sz="3600" dirty="0">
              <a:solidFill>
                <a:schemeClr val="bg1"/>
              </a:solidFill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571472" y="4643446"/>
            <a:ext cx="3529012" cy="44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320" b="1" dirty="0">
                <a:solidFill>
                  <a:schemeClr val="bg1"/>
                </a:solidFill>
              </a:rPr>
              <a:t>c</a:t>
            </a:r>
            <a:r>
              <a:rPr lang="fr-FR" sz="2320" b="1" dirty="0" smtClean="0">
                <a:solidFill>
                  <a:schemeClr val="bg1"/>
                </a:solidFill>
              </a:rPr>
              <a:t>cfd.terresolidaire.org</a:t>
            </a:r>
            <a:endParaRPr lang="fr-FR" sz="2320" b="1" dirty="0">
              <a:solidFill>
                <a:schemeClr val="bg1"/>
              </a:solidFill>
            </a:endParaRPr>
          </a:p>
        </p:txBody>
      </p:sp>
      <p:pic>
        <p:nvPicPr>
          <p:cNvPr id="10245" name="Picture 10" descr="\\IMPATIENS\Mes doc\Associations\CCFD\10 CCFD 2012-2013\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113" y="360363"/>
            <a:ext cx="2881312" cy="14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5214942" y="4643446"/>
            <a:ext cx="35274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000" b="1" dirty="0" smtClean="0">
                <a:solidFill>
                  <a:schemeClr val="bg1"/>
                </a:solidFill>
              </a:rPr>
              <a:t>ccfd@terresolidaire.org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571472" y="5857892"/>
            <a:ext cx="3643338" cy="44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320" b="1" dirty="0" err="1" smtClean="0">
                <a:solidFill>
                  <a:schemeClr val="bg1"/>
                </a:solidFill>
              </a:rPr>
              <a:t>Ccfd.terresolidaire.asso</a:t>
            </a:r>
            <a:endParaRPr lang="fr-FR" sz="2320" b="1" dirty="0">
              <a:solidFill>
                <a:schemeClr val="bg1"/>
              </a:solidFill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5214942" y="5786454"/>
            <a:ext cx="3527425" cy="44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320" b="1" dirty="0" smtClean="0">
                <a:solidFill>
                  <a:schemeClr val="bg1"/>
                </a:solidFill>
              </a:rPr>
              <a:t>ccfd-terresolidaire.org</a:t>
            </a:r>
            <a:endParaRPr lang="fr-FR" sz="2320" b="1" dirty="0">
              <a:solidFill>
                <a:schemeClr val="bg1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572000" y="5572140"/>
            <a:ext cx="4464050" cy="863600"/>
          </a:xfrm>
          <a:custGeom>
            <a:avLst/>
            <a:gdLst>
              <a:gd name="T0" fmla="*/ 2147483647 w 2812"/>
              <a:gd name="T1" fmla="*/ 2147483647 h 544"/>
              <a:gd name="T2" fmla="*/ 2147483647 w 2812"/>
              <a:gd name="T3" fmla="*/ 0 h 544"/>
              <a:gd name="T4" fmla="*/ 2147483647 w 2812"/>
              <a:gd name="T5" fmla="*/ 0 h 544"/>
              <a:gd name="T6" fmla="*/ 2147483647 w 2812"/>
              <a:gd name="T7" fmla="*/ 2147483647 h 544"/>
              <a:gd name="T8" fmla="*/ 2147483647 w 2812"/>
              <a:gd name="T9" fmla="*/ 2147483647 h 544"/>
              <a:gd name="T10" fmla="*/ 2147483647 w 2812"/>
              <a:gd name="T11" fmla="*/ 2147483647 h 544"/>
              <a:gd name="T12" fmla="*/ 0 w 2812"/>
              <a:gd name="T13" fmla="*/ 2147483647 h 5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812"/>
              <a:gd name="T22" fmla="*/ 0 h 544"/>
              <a:gd name="T23" fmla="*/ 2812 w 2812"/>
              <a:gd name="T24" fmla="*/ 544 h 54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812" h="544">
                <a:moveTo>
                  <a:pt x="45" y="272"/>
                </a:moveTo>
                <a:lnTo>
                  <a:pt x="363" y="0"/>
                </a:lnTo>
                <a:lnTo>
                  <a:pt x="2494" y="0"/>
                </a:lnTo>
                <a:lnTo>
                  <a:pt x="2812" y="272"/>
                </a:lnTo>
                <a:lnTo>
                  <a:pt x="2494" y="544"/>
                </a:lnTo>
                <a:lnTo>
                  <a:pt x="363" y="544"/>
                </a:lnTo>
                <a:lnTo>
                  <a:pt x="0" y="318"/>
                </a:lnTo>
              </a:path>
            </a:pathLst>
          </a:custGeom>
          <a:solidFill>
            <a:schemeClr val="hlink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>
    <p:sndAc>
      <p:stSnd>
        <p:snd r:embed="rId2" name="bonne_reponse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0" descr="\\IMPATIENS\Mes doc\Associations\CCFD\10 CCFD 2012-2013\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1125538"/>
            <a:ext cx="7300913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ndAc>
      <p:stSnd>
        <p:snd r:embed="rId2" name="fin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1294</TotalTime>
  <Words>130</Words>
  <Application>Microsoft Office PowerPoint</Application>
  <PresentationFormat>Affichage à l'écran (4:3)</PresentationFormat>
  <Paragraphs>43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Calibri</vt:lpstr>
      <vt:lpstr>Antique Olive Compact</vt:lpstr>
      <vt:lpstr>Default Design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Boisgontier</dc:creator>
  <cp:lastModifiedBy>godon</cp:lastModifiedBy>
  <cp:revision>112</cp:revision>
  <dcterms:created xsi:type="dcterms:W3CDTF">2008-02-05T13:14:40Z</dcterms:created>
  <dcterms:modified xsi:type="dcterms:W3CDTF">2016-06-22T08:25:40Z</dcterms:modified>
</cp:coreProperties>
</file>