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19"/>
  </p:notesMasterIdLst>
  <p:sldIdLst>
    <p:sldId id="305" r:id="rId2"/>
    <p:sldId id="308" r:id="rId3"/>
    <p:sldId id="273" r:id="rId4"/>
    <p:sldId id="328" r:id="rId5"/>
    <p:sldId id="319" r:id="rId6"/>
    <p:sldId id="327" r:id="rId7"/>
    <p:sldId id="320" r:id="rId8"/>
    <p:sldId id="312" r:id="rId9"/>
    <p:sldId id="321" r:id="rId10"/>
    <p:sldId id="313" r:id="rId11"/>
    <p:sldId id="322" r:id="rId12"/>
    <p:sldId id="314" r:id="rId13"/>
    <p:sldId id="323" r:id="rId14"/>
    <p:sldId id="317" r:id="rId15"/>
    <p:sldId id="324" r:id="rId16"/>
    <p:sldId id="325" r:id="rId17"/>
    <p:sldId id="326" r:id="rId18"/>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1270"/>
    <a:srgbClr val="F8B33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516" y="-102"/>
      </p:cViewPr>
      <p:guideLst>
        <p:guide orient="horz" pos="3521"/>
        <p:guide orient="horz" pos="1661"/>
        <p:guide orient="horz" pos="527"/>
        <p:guide orient="horz" pos="3793"/>
        <p:guide orient="horz" pos="1344"/>
        <p:guide orient="horz" pos="1774"/>
        <p:guide pos="204"/>
        <p:guide pos="431"/>
        <p:guide pos="4626"/>
        <p:guide pos="3742"/>
        <p:guide pos="3833"/>
        <p:guide pos="5511"/>
        <p:guide pos="4082"/>
        <p:guide pos="5329"/>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C02DF8-5178-4636-B889-78B7B2A877EB}" type="doc">
      <dgm:prSet loTypeId="urn:microsoft.com/office/officeart/2008/layout/VerticalAccentList" loCatId="list" qsTypeId="urn:microsoft.com/office/officeart/2005/8/quickstyle/simple1" qsCatId="simple" csTypeId="urn:microsoft.com/office/officeart/2005/8/colors/colorful2" csCatId="colorful" phldr="1"/>
      <dgm:spPr/>
      <dgm:t>
        <a:bodyPr/>
        <a:lstStyle/>
        <a:p>
          <a:endParaRPr lang="fr-FR"/>
        </a:p>
      </dgm:t>
    </dgm:pt>
    <dgm:pt modelId="{3806310E-681A-4E8E-8A81-11B13DA808EA}">
      <dgm:prSet phldrT="[Texte]"/>
      <dgm:spPr/>
      <dgm:t>
        <a:bodyPr/>
        <a:lstStyle/>
        <a:p>
          <a:r>
            <a:rPr lang="fr-FR" b="1" dirty="0" smtClean="0">
              <a:latin typeface="Frutiger LT Std 45 Light" pitchFamily="34" charset="0"/>
            </a:rPr>
            <a:t>99</a:t>
          </a:r>
          <a:r>
            <a:rPr lang="fr-FR" b="0" dirty="0" smtClean="0">
              <a:latin typeface="Frutiger LT Std 45 Light" pitchFamily="34" charset="0"/>
            </a:rPr>
            <a:t> délégations diocésaines</a:t>
          </a:r>
          <a:endParaRPr lang="fr-FR" b="0" dirty="0">
            <a:latin typeface="Frutiger LT Std 45 Light" pitchFamily="34" charset="0"/>
          </a:endParaRPr>
        </a:p>
      </dgm:t>
    </dgm:pt>
    <dgm:pt modelId="{9AFF2597-0D18-411E-B507-7D72A67AACA8}" type="parTrans" cxnId="{A3AC43A6-4351-49B1-BE21-6CAE30045AF1}">
      <dgm:prSet/>
      <dgm:spPr/>
      <dgm:t>
        <a:bodyPr/>
        <a:lstStyle/>
        <a:p>
          <a:endParaRPr lang="fr-FR"/>
        </a:p>
      </dgm:t>
    </dgm:pt>
    <dgm:pt modelId="{B3F69065-9BF3-490F-9228-3DDAFDB75C10}" type="sibTrans" cxnId="{A3AC43A6-4351-49B1-BE21-6CAE30045AF1}">
      <dgm:prSet/>
      <dgm:spPr/>
      <dgm:t>
        <a:bodyPr/>
        <a:lstStyle/>
        <a:p>
          <a:endParaRPr lang="fr-FR"/>
        </a:p>
      </dgm:t>
    </dgm:pt>
    <dgm:pt modelId="{B0D5A1DB-E6D7-4B82-BFCA-D204FCBA1E49}">
      <dgm:prSet phldrT="[Texte]" phldr="1"/>
      <dgm:spPr/>
      <dgm:t>
        <a:bodyPr/>
        <a:lstStyle/>
        <a:p>
          <a:endParaRPr lang="fr-FR"/>
        </a:p>
      </dgm:t>
    </dgm:pt>
    <dgm:pt modelId="{AC002533-B2E2-4543-A838-546AEF76AF5E}" type="parTrans" cxnId="{0EFAFBD8-0386-4446-97BB-5364B5E5F27E}">
      <dgm:prSet/>
      <dgm:spPr/>
      <dgm:t>
        <a:bodyPr/>
        <a:lstStyle/>
        <a:p>
          <a:endParaRPr lang="fr-FR"/>
        </a:p>
      </dgm:t>
    </dgm:pt>
    <dgm:pt modelId="{CD816331-E8CC-4330-A3E6-8928EB3CFB5F}" type="sibTrans" cxnId="{0EFAFBD8-0386-4446-97BB-5364B5E5F27E}">
      <dgm:prSet/>
      <dgm:spPr/>
      <dgm:t>
        <a:bodyPr/>
        <a:lstStyle/>
        <a:p>
          <a:endParaRPr lang="fr-FR"/>
        </a:p>
      </dgm:t>
    </dgm:pt>
    <dgm:pt modelId="{E07506C7-C52D-454D-9B65-3318F05D2923}">
      <dgm:prSet phldrT="[Texte]"/>
      <dgm:spPr/>
      <dgm:t>
        <a:bodyPr/>
        <a:lstStyle/>
        <a:p>
          <a:r>
            <a:rPr lang="fr-FR" b="1" dirty="0" smtClean="0">
              <a:latin typeface="Frutiger LT Std 45 Light" pitchFamily="34" charset="0"/>
            </a:rPr>
            <a:t>170</a:t>
          </a:r>
          <a:r>
            <a:rPr lang="fr-FR" dirty="0" smtClean="0">
              <a:latin typeface="Frutiger LT Std 45 Light" pitchFamily="34" charset="0"/>
            </a:rPr>
            <a:t> salariés</a:t>
          </a:r>
          <a:endParaRPr lang="fr-FR" dirty="0">
            <a:latin typeface="Frutiger LT Std 45 Light" pitchFamily="34" charset="0"/>
          </a:endParaRPr>
        </a:p>
      </dgm:t>
    </dgm:pt>
    <dgm:pt modelId="{10C67148-909E-462E-9B8A-3677E2157494}" type="parTrans" cxnId="{5F7EC60C-8027-4A5D-8347-6D8263A79A1E}">
      <dgm:prSet/>
      <dgm:spPr/>
      <dgm:t>
        <a:bodyPr/>
        <a:lstStyle/>
        <a:p>
          <a:endParaRPr lang="fr-FR"/>
        </a:p>
      </dgm:t>
    </dgm:pt>
    <dgm:pt modelId="{584EC799-B978-44B8-ADC1-A4D6E37FE5D7}" type="sibTrans" cxnId="{5F7EC60C-8027-4A5D-8347-6D8263A79A1E}">
      <dgm:prSet/>
      <dgm:spPr/>
      <dgm:t>
        <a:bodyPr/>
        <a:lstStyle/>
        <a:p>
          <a:endParaRPr lang="fr-FR"/>
        </a:p>
      </dgm:t>
    </dgm:pt>
    <dgm:pt modelId="{E5325473-5F7E-40E3-83BC-0A2B813CA9AE}">
      <dgm:prSet phldrT="[Texte]" phldr="1"/>
      <dgm:spPr/>
      <dgm:t>
        <a:bodyPr/>
        <a:lstStyle/>
        <a:p>
          <a:endParaRPr lang="fr-FR"/>
        </a:p>
      </dgm:t>
    </dgm:pt>
    <dgm:pt modelId="{22B2B000-CD1D-4329-A923-D62AA1AF7F8A}" type="parTrans" cxnId="{B7A5F85E-2462-4F2F-A520-9757985ABD50}">
      <dgm:prSet/>
      <dgm:spPr/>
      <dgm:t>
        <a:bodyPr/>
        <a:lstStyle/>
        <a:p>
          <a:endParaRPr lang="fr-FR"/>
        </a:p>
      </dgm:t>
    </dgm:pt>
    <dgm:pt modelId="{B5370866-768D-4EFF-B2B7-6FFDC5B77677}" type="sibTrans" cxnId="{B7A5F85E-2462-4F2F-A520-9757985ABD50}">
      <dgm:prSet/>
      <dgm:spPr/>
      <dgm:t>
        <a:bodyPr/>
        <a:lstStyle/>
        <a:p>
          <a:endParaRPr lang="fr-FR"/>
        </a:p>
      </dgm:t>
    </dgm:pt>
    <dgm:pt modelId="{0B2181CB-873D-4335-8D42-0158D58A6E48}">
      <dgm:prSet phldrT="[Texte]"/>
      <dgm:spPr/>
      <dgm:t>
        <a:bodyPr/>
        <a:lstStyle/>
        <a:p>
          <a:r>
            <a:rPr lang="fr-FR" b="1" dirty="0" smtClean="0">
              <a:latin typeface="Frutiger LT Std 45 Light" pitchFamily="34" charset="0"/>
            </a:rPr>
            <a:t>15 000 </a:t>
          </a:r>
          <a:r>
            <a:rPr lang="fr-FR" dirty="0" smtClean="0">
              <a:latin typeface="Frutiger LT Std 45 Light" pitchFamily="34" charset="0"/>
            </a:rPr>
            <a:t>bénévoles</a:t>
          </a:r>
          <a:endParaRPr lang="fr-FR" dirty="0">
            <a:latin typeface="Frutiger LT Std 45 Light" pitchFamily="34" charset="0"/>
          </a:endParaRPr>
        </a:p>
      </dgm:t>
    </dgm:pt>
    <dgm:pt modelId="{619026CD-71E5-42D6-B4B6-5EC5A12A8789}" type="parTrans" cxnId="{20A7F821-50E5-45AC-86FA-B34592DED120}">
      <dgm:prSet/>
      <dgm:spPr/>
      <dgm:t>
        <a:bodyPr/>
        <a:lstStyle/>
        <a:p>
          <a:endParaRPr lang="fr-FR"/>
        </a:p>
      </dgm:t>
    </dgm:pt>
    <dgm:pt modelId="{CB600645-02B7-4B13-9E84-E32A19822C1E}" type="sibTrans" cxnId="{20A7F821-50E5-45AC-86FA-B34592DED120}">
      <dgm:prSet/>
      <dgm:spPr/>
      <dgm:t>
        <a:bodyPr/>
        <a:lstStyle/>
        <a:p>
          <a:endParaRPr lang="fr-FR"/>
        </a:p>
      </dgm:t>
    </dgm:pt>
    <dgm:pt modelId="{0D7A0529-350B-4448-9715-356300D7F675}">
      <dgm:prSet phldrT="[Texte]" phldr="1"/>
      <dgm:spPr/>
      <dgm:t>
        <a:bodyPr/>
        <a:lstStyle/>
        <a:p>
          <a:endParaRPr lang="fr-FR" dirty="0"/>
        </a:p>
      </dgm:t>
    </dgm:pt>
    <dgm:pt modelId="{8FA03415-6B4E-4F9A-A9E2-6522AF119B2C}" type="sibTrans" cxnId="{F48CCFD0-BC77-4169-A1A3-F2590C6A5D85}">
      <dgm:prSet/>
      <dgm:spPr/>
      <dgm:t>
        <a:bodyPr/>
        <a:lstStyle/>
        <a:p>
          <a:endParaRPr lang="fr-FR"/>
        </a:p>
      </dgm:t>
    </dgm:pt>
    <dgm:pt modelId="{ACD4ECB2-D29B-4F2B-806D-88A8E0671EB7}" type="parTrans" cxnId="{F48CCFD0-BC77-4169-A1A3-F2590C6A5D85}">
      <dgm:prSet/>
      <dgm:spPr/>
      <dgm:t>
        <a:bodyPr/>
        <a:lstStyle/>
        <a:p>
          <a:endParaRPr lang="fr-FR"/>
        </a:p>
      </dgm:t>
    </dgm:pt>
    <dgm:pt modelId="{C5EFB567-2725-4189-8BE0-5FCD70DCE030}" type="pres">
      <dgm:prSet presAssocID="{E6C02DF8-5178-4636-B889-78B7B2A877EB}" presName="Name0" presStyleCnt="0">
        <dgm:presLayoutVars>
          <dgm:chMax/>
          <dgm:chPref/>
          <dgm:dir/>
        </dgm:presLayoutVars>
      </dgm:prSet>
      <dgm:spPr/>
      <dgm:t>
        <a:bodyPr/>
        <a:lstStyle/>
        <a:p>
          <a:endParaRPr lang="fr-FR"/>
        </a:p>
      </dgm:t>
    </dgm:pt>
    <dgm:pt modelId="{33497E66-0685-4625-803B-4F9D3E03BB04}" type="pres">
      <dgm:prSet presAssocID="{0D7A0529-350B-4448-9715-356300D7F675}" presName="parenttextcomposite" presStyleCnt="0"/>
      <dgm:spPr/>
    </dgm:pt>
    <dgm:pt modelId="{99BAA038-09B2-4395-89AF-CEF5155A14A7}" type="pres">
      <dgm:prSet presAssocID="{0D7A0529-350B-4448-9715-356300D7F675}" presName="parenttext" presStyleLbl="revTx" presStyleIdx="0" presStyleCnt="3">
        <dgm:presLayoutVars>
          <dgm:chMax/>
          <dgm:chPref val="2"/>
          <dgm:bulletEnabled val="1"/>
        </dgm:presLayoutVars>
      </dgm:prSet>
      <dgm:spPr/>
      <dgm:t>
        <a:bodyPr/>
        <a:lstStyle/>
        <a:p>
          <a:endParaRPr lang="fr-FR"/>
        </a:p>
      </dgm:t>
    </dgm:pt>
    <dgm:pt modelId="{1C032476-C961-4405-8C95-6150A31A0791}" type="pres">
      <dgm:prSet presAssocID="{0D7A0529-350B-4448-9715-356300D7F675}" presName="composite" presStyleCnt="0"/>
      <dgm:spPr/>
    </dgm:pt>
    <dgm:pt modelId="{61D3F982-6F3C-4E94-8C56-028BC528A180}" type="pres">
      <dgm:prSet presAssocID="{0D7A0529-350B-4448-9715-356300D7F675}" presName="chevron1" presStyleLbl="alignNode1" presStyleIdx="0" presStyleCnt="21"/>
      <dgm:spPr/>
    </dgm:pt>
    <dgm:pt modelId="{A43E21CA-17ED-4568-84EB-5AB9509BDA0E}" type="pres">
      <dgm:prSet presAssocID="{0D7A0529-350B-4448-9715-356300D7F675}" presName="chevron2" presStyleLbl="alignNode1" presStyleIdx="1" presStyleCnt="21"/>
      <dgm:spPr/>
    </dgm:pt>
    <dgm:pt modelId="{D0C0F855-AA63-4097-B63D-D74748C99FAD}" type="pres">
      <dgm:prSet presAssocID="{0D7A0529-350B-4448-9715-356300D7F675}" presName="chevron3" presStyleLbl="alignNode1" presStyleIdx="2" presStyleCnt="21"/>
      <dgm:spPr/>
    </dgm:pt>
    <dgm:pt modelId="{20EB46DA-8BC9-419B-91B8-B38168990B38}" type="pres">
      <dgm:prSet presAssocID="{0D7A0529-350B-4448-9715-356300D7F675}" presName="chevron4" presStyleLbl="alignNode1" presStyleIdx="3" presStyleCnt="21"/>
      <dgm:spPr/>
    </dgm:pt>
    <dgm:pt modelId="{1F774FC2-960E-40D6-8BCE-A84B6AAEC401}" type="pres">
      <dgm:prSet presAssocID="{0D7A0529-350B-4448-9715-356300D7F675}" presName="chevron5" presStyleLbl="alignNode1" presStyleIdx="4" presStyleCnt="21"/>
      <dgm:spPr/>
    </dgm:pt>
    <dgm:pt modelId="{E9F9BADD-FFB2-4B49-BDAA-A8E36252F0CB}" type="pres">
      <dgm:prSet presAssocID="{0D7A0529-350B-4448-9715-356300D7F675}" presName="chevron6" presStyleLbl="alignNode1" presStyleIdx="5" presStyleCnt="21"/>
      <dgm:spPr/>
    </dgm:pt>
    <dgm:pt modelId="{0EDB3CCB-03F4-4051-9867-C3A46FE0BA4B}" type="pres">
      <dgm:prSet presAssocID="{0D7A0529-350B-4448-9715-356300D7F675}" presName="chevron7" presStyleLbl="alignNode1" presStyleIdx="6" presStyleCnt="21"/>
      <dgm:spPr/>
    </dgm:pt>
    <dgm:pt modelId="{9ABE6E9C-853E-4969-991F-6F20981C43B0}" type="pres">
      <dgm:prSet presAssocID="{0D7A0529-350B-4448-9715-356300D7F675}" presName="childtext" presStyleLbl="solidFgAcc1" presStyleIdx="0" presStyleCnt="3">
        <dgm:presLayoutVars>
          <dgm:chMax/>
          <dgm:chPref val="0"/>
          <dgm:bulletEnabled val="1"/>
        </dgm:presLayoutVars>
      </dgm:prSet>
      <dgm:spPr/>
      <dgm:t>
        <a:bodyPr/>
        <a:lstStyle/>
        <a:p>
          <a:endParaRPr lang="fr-FR"/>
        </a:p>
      </dgm:t>
    </dgm:pt>
    <dgm:pt modelId="{F947C361-6E0E-453A-8BC1-18C9186EE9D0}" type="pres">
      <dgm:prSet presAssocID="{8FA03415-6B4E-4F9A-A9E2-6522AF119B2C}" presName="sibTrans" presStyleCnt="0"/>
      <dgm:spPr/>
    </dgm:pt>
    <dgm:pt modelId="{26DBFD5E-6911-4032-91C8-A92B900B5674}" type="pres">
      <dgm:prSet presAssocID="{B0D5A1DB-E6D7-4B82-BFCA-D204FCBA1E49}" presName="parenttextcomposite" presStyleCnt="0"/>
      <dgm:spPr/>
    </dgm:pt>
    <dgm:pt modelId="{3DE5C849-7F3A-4228-9623-81CC4E109C23}" type="pres">
      <dgm:prSet presAssocID="{B0D5A1DB-E6D7-4B82-BFCA-D204FCBA1E49}" presName="parenttext" presStyleLbl="revTx" presStyleIdx="1" presStyleCnt="3">
        <dgm:presLayoutVars>
          <dgm:chMax/>
          <dgm:chPref val="2"/>
          <dgm:bulletEnabled val="1"/>
        </dgm:presLayoutVars>
      </dgm:prSet>
      <dgm:spPr/>
      <dgm:t>
        <a:bodyPr/>
        <a:lstStyle/>
        <a:p>
          <a:endParaRPr lang="fr-FR"/>
        </a:p>
      </dgm:t>
    </dgm:pt>
    <dgm:pt modelId="{B4C829A0-304E-439D-A7F8-4452CC4CF2A4}" type="pres">
      <dgm:prSet presAssocID="{B0D5A1DB-E6D7-4B82-BFCA-D204FCBA1E49}" presName="composite" presStyleCnt="0"/>
      <dgm:spPr/>
    </dgm:pt>
    <dgm:pt modelId="{C2C483AD-9DBF-4BAA-8085-FDF888DDB518}" type="pres">
      <dgm:prSet presAssocID="{B0D5A1DB-E6D7-4B82-BFCA-D204FCBA1E49}" presName="chevron1" presStyleLbl="alignNode1" presStyleIdx="7" presStyleCnt="21"/>
      <dgm:spPr/>
    </dgm:pt>
    <dgm:pt modelId="{BB252285-0A87-4F15-8822-1EA75FAF4EA8}" type="pres">
      <dgm:prSet presAssocID="{B0D5A1DB-E6D7-4B82-BFCA-D204FCBA1E49}" presName="chevron2" presStyleLbl="alignNode1" presStyleIdx="8" presStyleCnt="21"/>
      <dgm:spPr/>
    </dgm:pt>
    <dgm:pt modelId="{20FF9A93-5D1E-484F-B278-59FFBF11EC78}" type="pres">
      <dgm:prSet presAssocID="{B0D5A1DB-E6D7-4B82-BFCA-D204FCBA1E49}" presName="chevron3" presStyleLbl="alignNode1" presStyleIdx="9" presStyleCnt="21"/>
      <dgm:spPr/>
    </dgm:pt>
    <dgm:pt modelId="{64526F9C-578E-41A4-9EB0-91EDC65E06E4}" type="pres">
      <dgm:prSet presAssocID="{B0D5A1DB-E6D7-4B82-BFCA-D204FCBA1E49}" presName="chevron4" presStyleLbl="alignNode1" presStyleIdx="10" presStyleCnt="21"/>
      <dgm:spPr/>
    </dgm:pt>
    <dgm:pt modelId="{67F90850-A6F0-4199-8439-C289685FFA89}" type="pres">
      <dgm:prSet presAssocID="{B0D5A1DB-E6D7-4B82-BFCA-D204FCBA1E49}" presName="chevron5" presStyleLbl="alignNode1" presStyleIdx="11" presStyleCnt="21"/>
      <dgm:spPr/>
    </dgm:pt>
    <dgm:pt modelId="{70F7A3AD-BE30-4B4F-A331-8F051D686E37}" type="pres">
      <dgm:prSet presAssocID="{B0D5A1DB-E6D7-4B82-BFCA-D204FCBA1E49}" presName="chevron6" presStyleLbl="alignNode1" presStyleIdx="12" presStyleCnt="21"/>
      <dgm:spPr/>
    </dgm:pt>
    <dgm:pt modelId="{8696F630-8720-497D-8F8A-0DC234E74961}" type="pres">
      <dgm:prSet presAssocID="{B0D5A1DB-E6D7-4B82-BFCA-D204FCBA1E49}" presName="chevron7" presStyleLbl="alignNode1" presStyleIdx="13" presStyleCnt="21"/>
      <dgm:spPr/>
    </dgm:pt>
    <dgm:pt modelId="{1BAFB89C-9C46-443D-BF37-8836104259A1}" type="pres">
      <dgm:prSet presAssocID="{B0D5A1DB-E6D7-4B82-BFCA-D204FCBA1E49}" presName="childtext" presStyleLbl="solidFgAcc1" presStyleIdx="1" presStyleCnt="3">
        <dgm:presLayoutVars>
          <dgm:chMax/>
          <dgm:chPref val="0"/>
          <dgm:bulletEnabled val="1"/>
        </dgm:presLayoutVars>
      </dgm:prSet>
      <dgm:spPr/>
      <dgm:t>
        <a:bodyPr/>
        <a:lstStyle/>
        <a:p>
          <a:endParaRPr lang="fr-FR"/>
        </a:p>
      </dgm:t>
    </dgm:pt>
    <dgm:pt modelId="{A099EED3-AFC3-47ED-96C6-27EA042A159F}" type="pres">
      <dgm:prSet presAssocID="{CD816331-E8CC-4330-A3E6-8928EB3CFB5F}" presName="sibTrans" presStyleCnt="0"/>
      <dgm:spPr/>
    </dgm:pt>
    <dgm:pt modelId="{5D71DBD9-210E-4DE8-86A5-A21F8448F1F0}" type="pres">
      <dgm:prSet presAssocID="{E5325473-5F7E-40E3-83BC-0A2B813CA9AE}" presName="parenttextcomposite" presStyleCnt="0"/>
      <dgm:spPr/>
    </dgm:pt>
    <dgm:pt modelId="{D3AC0EAB-392A-4674-AA21-6620AF2B5385}" type="pres">
      <dgm:prSet presAssocID="{E5325473-5F7E-40E3-83BC-0A2B813CA9AE}" presName="parenttext" presStyleLbl="revTx" presStyleIdx="2" presStyleCnt="3">
        <dgm:presLayoutVars>
          <dgm:chMax/>
          <dgm:chPref val="2"/>
          <dgm:bulletEnabled val="1"/>
        </dgm:presLayoutVars>
      </dgm:prSet>
      <dgm:spPr/>
      <dgm:t>
        <a:bodyPr/>
        <a:lstStyle/>
        <a:p>
          <a:endParaRPr lang="fr-FR"/>
        </a:p>
      </dgm:t>
    </dgm:pt>
    <dgm:pt modelId="{E5D79A02-A677-4602-8EB9-984DF5FDA98E}" type="pres">
      <dgm:prSet presAssocID="{E5325473-5F7E-40E3-83BC-0A2B813CA9AE}" presName="composite" presStyleCnt="0"/>
      <dgm:spPr/>
    </dgm:pt>
    <dgm:pt modelId="{D7585016-D9DF-41C5-8BA4-D8077842B9A5}" type="pres">
      <dgm:prSet presAssocID="{E5325473-5F7E-40E3-83BC-0A2B813CA9AE}" presName="chevron1" presStyleLbl="alignNode1" presStyleIdx="14" presStyleCnt="21"/>
      <dgm:spPr/>
    </dgm:pt>
    <dgm:pt modelId="{0BBFE42B-657C-4BD1-BC18-E00920CCB187}" type="pres">
      <dgm:prSet presAssocID="{E5325473-5F7E-40E3-83BC-0A2B813CA9AE}" presName="chevron2" presStyleLbl="alignNode1" presStyleIdx="15" presStyleCnt="21"/>
      <dgm:spPr/>
    </dgm:pt>
    <dgm:pt modelId="{A06CE1F0-7FDA-45BA-8570-56E6234E8E81}" type="pres">
      <dgm:prSet presAssocID="{E5325473-5F7E-40E3-83BC-0A2B813CA9AE}" presName="chevron3" presStyleLbl="alignNode1" presStyleIdx="16" presStyleCnt="21"/>
      <dgm:spPr/>
    </dgm:pt>
    <dgm:pt modelId="{CC5E41F1-DCCB-40F8-8583-E960DA47E79A}" type="pres">
      <dgm:prSet presAssocID="{E5325473-5F7E-40E3-83BC-0A2B813CA9AE}" presName="chevron4" presStyleLbl="alignNode1" presStyleIdx="17" presStyleCnt="21"/>
      <dgm:spPr/>
    </dgm:pt>
    <dgm:pt modelId="{29744B8D-99DA-4771-ADD8-B75C83E6358F}" type="pres">
      <dgm:prSet presAssocID="{E5325473-5F7E-40E3-83BC-0A2B813CA9AE}" presName="chevron5" presStyleLbl="alignNode1" presStyleIdx="18" presStyleCnt="21"/>
      <dgm:spPr/>
    </dgm:pt>
    <dgm:pt modelId="{D5AE7CB9-C160-4EF6-A889-64F1777F1E35}" type="pres">
      <dgm:prSet presAssocID="{E5325473-5F7E-40E3-83BC-0A2B813CA9AE}" presName="chevron6" presStyleLbl="alignNode1" presStyleIdx="19" presStyleCnt="21"/>
      <dgm:spPr/>
    </dgm:pt>
    <dgm:pt modelId="{BCDC7597-1C10-4FB4-82E5-B3C430AC9916}" type="pres">
      <dgm:prSet presAssocID="{E5325473-5F7E-40E3-83BC-0A2B813CA9AE}" presName="chevron7" presStyleLbl="alignNode1" presStyleIdx="20" presStyleCnt="21"/>
      <dgm:spPr/>
    </dgm:pt>
    <dgm:pt modelId="{BCE4B107-4B43-4864-A602-01EF02C3BFC2}" type="pres">
      <dgm:prSet presAssocID="{E5325473-5F7E-40E3-83BC-0A2B813CA9AE}" presName="childtext" presStyleLbl="solidFgAcc1" presStyleIdx="2" presStyleCnt="3">
        <dgm:presLayoutVars>
          <dgm:chMax/>
          <dgm:chPref val="0"/>
          <dgm:bulletEnabled val="1"/>
        </dgm:presLayoutVars>
      </dgm:prSet>
      <dgm:spPr/>
      <dgm:t>
        <a:bodyPr/>
        <a:lstStyle/>
        <a:p>
          <a:endParaRPr lang="fr-FR"/>
        </a:p>
      </dgm:t>
    </dgm:pt>
  </dgm:ptLst>
  <dgm:cxnLst>
    <dgm:cxn modelId="{A8D40C82-CCA3-47C2-83C5-7A19B8464A6D}" type="presOf" srcId="{E6C02DF8-5178-4636-B889-78B7B2A877EB}" destId="{C5EFB567-2725-4189-8BE0-5FCD70DCE030}" srcOrd="0" destOrd="0" presId="urn:microsoft.com/office/officeart/2008/layout/VerticalAccentList"/>
    <dgm:cxn modelId="{7B000310-8727-4160-92E4-56EDB88EED9C}" type="presOf" srcId="{3806310E-681A-4E8E-8A81-11B13DA808EA}" destId="{9ABE6E9C-853E-4969-991F-6F20981C43B0}" srcOrd="0" destOrd="0" presId="urn:microsoft.com/office/officeart/2008/layout/VerticalAccentList"/>
    <dgm:cxn modelId="{A3AC43A6-4351-49B1-BE21-6CAE30045AF1}" srcId="{0D7A0529-350B-4448-9715-356300D7F675}" destId="{3806310E-681A-4E8E-8A81-11B13DA808EA}" srcOrd="0" destOrd="0" parTransId="{9AFF2597-0D18-411E-B507-7D72A67AACA8}" sibTransId="{B3F69065-9BF3-490F-9228-3DDAFDB75C10}"/>
    <dgm:cxn modelId="{D9606AE7-A5F4-46F4-B69E-C56C244497F9}" type="presOf" srcId="{E5325473-5F7E-40E3-83BC-0A2B813CA9AE}" destId="{D3AC0EAB-392A-4674-AA21-6620AF2B5385}" srcOrd="0" destOrd="0" presId="urn:microsoft.com/office/officeart/2008/layout/VerticalAccentList"/>
    <dgm:cxn modelId="{9DCC0683-9E67-4EC8-9F49-3DCAAD41E58B}" type="presOf" srcId="{0B2181CB-873D-4335-8D42-0158D58A6E48}" destId="{BCE4B107-4B43-4864-A602-01EF02C3BFC2}" srcOrd="0" destOrd="0" presId="urn:microsoft.com/office/officeart/2008/layout/VerticalAccentList"/>
    <dgm:cxn modelId="{F48CCFD0-BC77-4169-A1A3-F2590C6A5D85}" srcId="{E6C02DF8-5178-4636-B889-78B7B2A877EB}" destId="{0D7A0529-350B-4448-9715-356300D7F675}" srcOrd="0" destOrd="0" parTransId="{ACD4ECB2-D29B-4F2B-806D-88A8E0671EB7}" sibTransId="{8FA03415-6B4E-4F9A-A9E2-6522AF119B2C}"/>
    <dgm:cxn modelId="{11636241-E9CD-4141-9621-771AD89A59BE}" type="presOf" srcId="{E07506C7-C52D-454D-9B65-3318F05D2923}" destId="{1BAFB89C-9C46-443D-BF37-8836104259A1}" srcOrd="0" destOrd="0" presId="urn:microsoft.com/office/officeart/2008/layout/VerticalAccentList"/>
    <dgm:cxn modelId="{3ADDD10D-0378-4311-A5AF-32BA57FCE6F3}" type="presOf" srcId="{B0D5A1DB-E6D7-4B82-BFCA-D204FCBA1E49}" destId="{3DE5C849-7F3A-4228-9623-81CC4E109C23}" srcOrd="0" destOrd="0" presId="urn:microsoft.com/office/officeart/2008/layout/VerticalAccentList"/>
    <dgm:cxn modelId="{20A7F821-50E5-45AC-86FA-B34592DED120}" srcId="{E5325473-5F7E-40E3-83BC-0A2B813CA9AE}" destId="{0B2181CB-873D-4335-8D42-0158D58A6E48}" srcOrd="0" destOrd="0" parTransId="{619026CD-71E5-42D6-B4B6-5EC5A12A8789}" sibTransId="{CB600645-02B7-4B13-9E84-E32A19822C1E}"/>
    <dgm:cxn modelId="{76D2DBE5-27C5-4298-9913-43F2EF6B2183}" type="presOf" srcId="{0D7A0529-350B-4448-9715-356300D7F675}" destId="{99BAA038-09B2-4395-89AF-CEF5155A14A7}" srcOrd="0" destOrd="0" presId="urn:microsoft.com/office/officeart/2008/layout/VerticalAccentList"/>
    <dgm:cxn modelId="{B7A5F85E-2462-4F2F-A520-9757985ABD50}" srcId="{E6C02DF8-5178-4636-B889-78B7B2A877EB}" destId="{E5325473-5F7E-40E3-83BC-0A2B813CA9AE}" srcOrd="2" destOrd="0" parTransId="{22B2B000-CD1D-4329-A923-D62AA1AF7F8A}" sibTransId="{B5370866-768D-4EFF-B2B7-6FFDC5B77677}"/>
    <dgm:cxn modelId="{5F7EC60C-8027-4A5D-8347-6D8263A79A1E}" srcId="{B0D5A1DB-E6D7-4B82-BFCA-D204FCBA1E49}" destId="{E07506C7-C52D-454D-9B65-3318F05D2923}" srcOrd="0" destOrd="0" parTransId="{10C67148-909E-462E-9B8A-3677E2157494}" sibTransId="{584EC799-B978-44B8-ADC1-A4D6E37FE5D7}"/>
    <dgm:cxn modelId="{0EFAFBD8-0386-4446-97BB-5364B5E5F27E}" srcId="{E6C02DF8-5178-4636-B889-78B7B2A877EB}" destId="{B0D5A1DB-E6D7-4B82-BFCA-D204FCBA1E49}" srcOrd="1" destOrd="0" parTransId="{AC002533-B2E2-4543-A838-546AEF76AF5E}" sibTransId="{CD816331-E8CC-4330-A3E6-8928EB3CFB5F}"/>
    <dgm:cxn modelId="{4AFE4419-C450-4531-BADD-B0017C39D19D}" type="presParOf" srcId="{C5EFB567-2725-4189-8BE0-5FCD70DCE030}" destId="{33497E66-0685-4625-803B-4F9D3E03BB04}" srcOrd="0" destOrd="0" presId="urn:microsoft.com/office/officeart/2008/layout/VerticalAccentList"/>
    <dgm:cxn modelId="{093A1C16-3780-4BDA-81FC-C0FF70FD923D}" type="presParOf" srcId="{33497E66-0685-4625-803B-4F9D3E03BB04}" destId="{99BAA038-09B2-4395-89AF-CEF5155A14A7}" srcOrd="0" destOrd="0" presId="urn:microsoft.com/office/officeart/2008/layout/VerticalAccentList"/>
    <dgm:cxn modelId="{FA2893FD-EE6F-4FAF-90BB-AC842C4D2660}" type="presParOf" srcId="{C5EFB567-2725-4189-8BE0-5FCD70DCE030}" destId="{1C032476-C961-4405-8C95-6150A31A0791}" srcOrd="1" destOrd="0" presId="urn:microsoft.com/office/officeart/2008/layout/VerticalAccentList"/>
    <dgm:cxn modelId="{CE0B8027-9A6A-47D5-8C8F-200A1EFAC954}" type="presParOf" srcId="{1C032476-C961-4405-8C95-6150A31A0791}" destId="{61D3F982-6F3C-4E94-8C56-028BC528A180}" srcOrd="0" destOrd="0" presId="urn:microsoft.com/office/officeart/2008/layout/VerticalAccentList"/>
    <dgm:cxn modelId="{245A6E79-A64E-4142-9F06-ABB475C879F3}" type="presParOf" srcId="{1C032476-C961-4405-8C95-6150A31A0791}" destId="{A43E21CA-17ED-4568-84EB-5AB9509BDA0E}" srcOrd="1" destOrd="0" presId="urn:microsoft.com/office/officeart/2008/layout/VerticalAccentList"/>
    <dgm:cxn modelId="{C375CD97-16F2-4558-8185-58F96955CBC7}" type="presParOf" srcId="{1C032476-C961-4405-8C95-6150A31A0791}" destId="{D0C0F855-AA63-4097-B63D-D74748C99FAD}" srcOrd="2" destOrd="0" presId="urn:microsoft.com/office/officeart/2008/layout/VerticalAccentList"/>
    <dgm:cxn modelId="{660EDAC7-FA23-4F6F-ADDF-601845A60CD4}" type="presParOf" srcId="{1C032476-C961-4405-8C95-6150A31A0791}" destId="{20EB46DA-8BC9-419B-91B8-B38168990B38}" srcOrd="3" destOrd="0" presId="urn:microsoft.com/office/officeart/2008/layout/VerticalAccentList"/>
    <dgm:cxn modelId="{5A7E99AF-2F36-4DB1-A683-177131C1747A}" type="presParOf" srcId="{1C032476-C961-4405-8C95-6150A31A0791}" destId="{1F774FC2-960E-40D6-8BCE-A84B6AAEC401}" srcOrd="4" destOrd="0" presId="urn:microsoft.com/office/officeart/2008/layout/VerticalAccentList"/>
    <dgm:cxn modelId="{AEECB9AF-D185-4128-818C-59F8E520CDEB}" type="presParOf" srcId="{1C032476-C961-4405-8C95-6150A31A0791}" destId="{E9F9BADD-FFB2-4B49-BDAA-A8E36252F0CB}" srcOrd="5" destOrd="0" presId="urn:microsoft.com/office/officeart/2008/layout/VerticalAccentList"/>
    <dgm:cxn modelId="{A3C85A6D-082B-4AD3-A64E-534213AEBAEB}" type="presParOf" srcId="{1C032476-C961-4405-8C95-6150A31A0791}" destId="{0EDB3CCB-03F4-4051-9867-C3A46FE0BA4B}" srcOrd="6" destOrd="0" presId="urn:microsoft.com/office/officeart/2008/layout/VerticalAccentList"/>
    <dgm:cxn modelId="{DD099A59-6C0B-477C-9966-DFB54AA7F607}" type="presParOf" srcId="{1C032476-C961-4405-8C95-6150A31A0791}" destId="{9ABE6E9C-853E-4969-991F-6F20981C43B0}" srcOrd="7" destOrd="0" presId="urn:microsoft.com/office/officeart/2008/layout/VerticalAccentList"/>
    <dgm:cxn modelId="{E600687B-1A8A-4BF1-A15D-CA93FE8A14E9}" type="presParOf" srcId="{C5EFB567-2725-4189-8BE0-5FCD70DCE030}" destId="{F947C361-6E0E-453A-8BC1-18C9186EE9D0}" srcOrd="2" destOrd="0" presId="urn:microsoft.com/office/officeart/2008/layout/VerticalAccentList"/>
    <dgm:cxn modelId="{AABC580E-A1C0-4C94-A7E1-172BED4B325E}" type="presParOf" srcId="{C5EFB567-2725-4189-8BE0-5FCD70DCE030}" destId="{26DBFD5E-6911-4032-91C8-A92B900B5674}" srcOrd="3" destOrd="0" presId="urn:microsoft.com/office/officeart/2008/layout/VerticalAccentList"/>
    <dgm:cxn modelId="{C33DFF8D-5A4C-41EB-A053-65E7F49CBC47}" type="presParOf" srcId="{26DBFD5E-6911-4032-91C8-A92B900B5674}" destId="{3DE5C849-7F3A-4228-9623-81CC4E109C23}" srcOrd="0" destOrd="0" presId="urn:microsoft.com/office/officeart/2008/layout/VerticalAccentList"/>
    <dgm:cxn modelId="{6F85B7D0-F8C3-43CD-A504-CC8718FE9F29}" type="presParOf" srcId="{C5EFB567-2725-4189-8BE0-5FCD70DCE030}" destId="{B4C829A0-304E-439D-A7F8-4452CC4CF2A4}" srcOrd="4" destOrd="0" presId="urn:microsoft.com/office/officeart/2008/layout/VerticalAccentList"/>
    <dgm:cxn modelId="{A5768DD9-0D7D-48D8-8332-BB9E40DF0D58}" type="presParOf" srcId="{B4C829A0-304E-439D-A7F8-4452CC4CF2A4}" destId="{C2C483AD-9DBF-4BAA-8085-FDF888DDB518}" srcOrd="0" destOrd="0" presId="urn:microsoft.com/office/officeart/2008/layout/VerticalAccentList"/>
    <dgm:cxn modelId="{D18DB933-8B4E-4920-9D56-62960163109F}" type="presParOf" srcId="{B4C829A0-304E-439D-A7F8-4452CC4CF2A4}" destId="{BB252285-0A87-4F15-8822-1EA75FAF4EA8}" srcOrd="1" destOrd="0" presId="urn:microsoft.com/office/officeart/2008/layout/VerticalAccentList"/>
    <dgm:cxn modelId="{0D08F3D3-E242-4CA0-BC2D-330B089343A2}" type="presParOf" srcId="{B4C829A0-304E-439D-A7F8-4452CC4CF2A4}" destId="{20FF9A93-5D1E-484F-B278-59FFBF11EC78}" srcOrd="2" destOrd="0" presId="urn:microsoft.com/office/officeart/2008/layout/VerticalAccentList"/>
    <dgm:cxn modelId="{639D8500-251A-4DD5-A6AC-C339EE474E5F}" type="presParOf" srcId="{B4C829A0-304E-439D-A7F8-4452CC4CF2A4}" destId="{64526F9C-578E-41A4-9EB0-91EDC65E06E4}" srcOrd="3" destOrd="0" presId="urn:microsoft.com/office/officeart/2008/layout/VerticalAccentList"/>
    <dgm:cxn modelId="{2A2FC387-6CB6-498D-8297-30927F3950C6}" type="presParOf" srcId="{B4C829A0-304E-439D-A7F8-4452CC4CF2A4}" destId="{67F90850-A6F0-4199-8439-C289685FFA89}" srcOrd="4" destOrd="0" presId="urn:microsoft.com/office/officeart/2008/layout/VerticalAccentList"/>
    <dgm:cxn modelId="{F1FF8FD0-4EBF-4E81-9E37-13E6B0B81E12}" type="presParOf" srcId="{B4C829A0-304E-439D-A7F8-4452CC4CF2A4}" destId="{70F7A3AD-BE30-4B4F-A331-8F051D686E37}" srcOrd="5" destOrd="0" presId="urn:microsoft.com/office/officeart/2008/layout/VerticalAccentList"/>
    <dgm:cxn modelId="{72DEDF7E-7CA2-4AA1-AF70-A72DE970B330}" type="presParOf" srcId="{B4C829A0-304E-439D-A7F8-4452CC4CF2A4}" destId="{8696F630-8720-497D-8F8A-0DC234E74961}" srcOrd="6" destOrd="0" presId="urn:microsoft.com/office/officeart/2008/layout/VerticalAccentList"/>
    <dgm:cxn modelId="{B5B15308-2BBB-4E12-9E2B-17BBA2261C62}" type="presParOf" srcId="{B4C829A0-304E-439D-A7F8-4452CC4CF2A4}" destId="{1BAFB89C-9C46-443D-BF37-8836104259A1}" srcOrd="7" destOrd="0" presId="urn:microsoft.com/office/officeart/2008/layout/VerticalAccentList"/>
    <dgm:cxn modelId="{F5F3E062-974A-4C3F-8FF1-04768A6804BF}" type="presParOf" srcId="{C5EFB567-2725-4189-8BE0-5FCD70DCE030}" destId="{A099EED3-AFC3-47ED-96C6-27EA042A159F}" srcOrd="5" destOrd="0" presId="urn:microsoft.com/office/officeart/2008/layout/VerticalAccentList"/>
    <dgm:cxn modelId="{42F7663B-F36C-45FD-8C54-6877BCF2A91F}" type="presParOf" srcId="{C5EFB567-2725-4189-8BE0-5FCD70DCE030}" destId="{5D71DBD9-210E-4DE8-86A5-A21F8448F1F0}" srcOrd="6" destOrd="0" presId="urn:microsoft.com/office/officeart/2008/layout/VerticalAccentList"/>
    <dgm:cxn modelId="{7A6D374A-D956-4159-AADD-5CE22A7A1D7F}" type="presParOf" srcId="{5D71DBD9-210E-4DE8-86A5-A21F8448F1F0}" destId="{D3AC0EAB-392A-4674-AA21-6620AF2B5385}" srcOrd="0" destOrd="0" presId="urn:microsoft.com/office/officeart/2008/layout/VerticalAccentList"/>
    <dgm:cxn modelId="{4B2D5597-FF33-423B-8494-3A33DED4AC8F}" type="presParOf" srcId="{C5EFB567-2725-4189-8BE0-5FCD70DCE030}" destId="{E5D79A02-A677-4602-8EB9-984DF5FDA98E}" srcOrd="7" destOrd="0" presId="urn:microsoft.com/office/officeart/2008/layout/VerticalAccentList"/>
    <dgm:cxn modelId="{F6795A27-222C-43C1-B685-A6C69BFA3C0F}" type="presParOf" srcId="{E5D79A02-A677-4602-8EB9-984DF5FDA98E}" destId="{D7585016-D9DF-41C5-8BA4-D8077842B9A5}" srcOrd="0" destOrd="0" presId="urn:microsoft.com/office/officeart/2008/layout/VerticalAccentList"/>
    <dgm:cxn modelId="{19315B6C-5C41-47F2-BF06-AA264E95C795}" type="presParOf" srcId="{E5D79A02-A677-4602-8EB9-984DF5FDA98E}" destId="{0BBFE42B-657C-4BD1-BC18-E00920CCB187}" srcOrd="1" destOrd="0" presId="urn:microsoft.com/office/officeart/2008/layout/VerticalAccentList"/>
    <dgm:cxn modelId="{012B3BB5-D744-4DAB-8754-41F36ED43298}" type="presParOf" srcId="{E5D79A02-A677-4602-8EB9-984DF5FDA98E}" destId="{A06CE1F0-7FDA-45BA-8570-56E6234E8E81}" srcOrd="2" destOrd="0" presId="urn:microsoft.com/office/officeart/2008/layout/VerticalAccentList"/>
    <dgm:cxn modelId="{0124BA79-4A60-4977-8C98-16406F353DBB}" type="presParOf" srcId="{E5D79A02-A677-4602-8EB9-984DF5FDA98E}" destId="{CC5E41F1-DCCB-40F8-8583-E960DA47E79A}" srcOrd="3" destOrd="0" presId="urn:microsoft.com/office/officeart/2008/layout/VerticalAccentList"/>
    <dgm:cxn modelId="{D6D4A8CC-3D23-4F88-96F3-C31ABB273C34}" type="presParOf" srcId="{E5D79A02-A677-4602-8EB9-984DF5FDA98E}" destId="{29744B8D-99DA-4771-ADD8-B75C83E6358F}" srcOrd="4" destOrd="0" presId="urn:microsoft.com/office/officeart/2008/layout/VerticalAccentList"/>
    <dgm:cxn modelId="{5804F717-7126-48F6-A946-17FA5862615E}" type="presParOf" srcId="{E5D79A02-A677-4602-8EB9-984DF5FDA98E}" destId="{D5AE7CB9-C160-4EF6-A889-64F1777F1E35}" srcOrd="5" destOrd="0" presId="urn:microsoft.com/office/officeart/2008/layout/VerticalAccentList"/>
    <dgm:cxn modelId="{F7592A30-B70A-431A-83D7-57D57A046BE8}" type="presParOf" srcId="{E5D79A02-A677-4602-8EB9-984DF5FDA98E}" destId="{BCDC7597-1C10-4FB4-82E5-B3C430AC9916}" srcOrd="6" destOrd="0" presId="urn:microsoft.com/office/officeart/2008/layout/VerticalAccentList"/>
    <dgm:cxn modelId="{1A3E90D0-01C0-4B95-AC86-201376F7ED1C}" type="presParOf" srcId="{E5D79A02-A677-4602-8EB9-984DF5FDA98E}" destId="{BCE4B107-4B43-4864-A602-01EF02C3BFC2}" srcOrd="7" destOrd="0" presId="urn:microsoft.com/office/officeart/2008/layout/VerticalAccent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BAA038-09B2-4395-89AF-CEF5155A14A7}">
      <dsp:nvSpPr>
        <dsp:cNvPr id="0" name=""/>
        <dsp:cNvSpPr/>
      </dsp:nvSpPr>
      <dsp:spPr>
        <a:xfrm>
          <a:off x="58520" y="728042"/>
          <a:ext cx="3499588" cy="318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b" anchorCtr="0">
          <a:noAutofit/>
        </a:bodyPr>
        <a:lstStyle/>
        <a:p>
          <a:pPr lvl="0" algn="l" defTabSz="666750">
            <a:lnSpc>
              <a:spcPct val="90000"/>
            </a:lnSpc>
            <a:spcBef>
              <a:spcPct val="0"/>
            </a:spcBef>
            <a:spcAft>
              <a:spcPct val="35000"/>
            </a:spcAft>
          </a:pPr>
          <a:endParaRPr lang="fr-FR" sz="1500" kern="1200" dirty="0"/>
        </a:p>
      </dsp:txBody>
      <dsp:txXfrm>
        <a:off x="58520" y="728042"/>
        <a:ext cx="3499588" cy="318144"/>
      </dsp:txXfrm>
    </dsp:sp>
    <dsp:sp modelId="{61D3F982-6F3C-4E94-8C56-028BC528A180}">
      <dsp:nvSpPr>
        <dsp:cNvPr id="0" name=""/>
        <dsp:cNvSpPr/>
      </dsp:nvSpPr>
      <dsp:spPr>
        <a:xfrm>
          <a:off x="58520" y="1046187"/>
          <a:ext cx="818903" cy="648072"/>
        </a:xfrm>
        <a:prstGeom prst="chevron">
          <a:avLst>
            <a:gd name="adj" fmla="val 706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3E21CA-17ED-4568-84EB-5AB9509BDA0E}">
      <dsp:nvSpPr>
        <dsp:cNvPr id="0" name=""/>
        <dsp:cNvSpPr/>
      </dsp:nvSpPr>
      <dsp:spPr>
        <a:xfrm>
          <a:off x="550407" y="1046187"/>
          <a:ext cx="818903" cy="648072"/>
        </a:xfrm>
        <a:prstGeom prst="chevron">
          <a:avLst>
            <a:gd name="adj" fmla="val 70610"/>
          </a:avLst>
        </a:prstGeom>
        <a:solidFill>
          <a:schemeClr val="accent2">
            <a:hueOff val="-640130"/>
            <a:satOff val="1227"/>
            <a:lumOff val="814"/>
            <a:alphaOff val="0"/>
          </a:schemeClr>
        </a:solidFill>
        <a:ln w="25400" cap="flat" cmpd="sng" algn="ctr">
          <a:solidFill>
            <a:schemeClr val="accent2">
              <a:hueOff val="-640130"/>
              <a:satOff val="1227"/>
              <a:lumOff val="8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C0F855-AA63-4097-B63D-D74748C99FAD}">
      <dsp:nvSpPr>
        <dsp:cNvPr id="0" name=""/>
        <dsp:cNvSpPr/>
      </dsp:nvSpPr>
      <dsp:spPr>
        <a:xfrm>
          <a:off x="1042683" y="1046187"/>
          <a:ext cx="818903" cy="648072"/>
        </a:xfrm>
        <a:prstGeom prst="chevron">
          <a:avLst>
            <a:gd name="adj" fmla="val 70610"/>
          </a:avLst>
        </a:prstGeom>
        <a:solidFill>
          <a:schemeClr val="accent2">
            <a:hueOff val="-1280261"/>
            <a:satOff val="2455"/>
            <a:lumOff val="1627"/>
            <a:alphaOff val="0"/>
          </a:schemeClr>
        </a:solidFill>
        <a:ln w="25400" cap="flat" cmpd="sng" algn="ctr">
          <a:solidFill>
            <a:schemeClr val="accent2">
              <a:hueOff val="-1280261"/>
              <a:satOff val="2455"/>
              <a:lumOff val="162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EB46DA-8BC9-419B-91B8-B38168990B38}">
      <dsp:nvSpPr>
        <dsp:cNvPr id="0" name=""/>
        <dsp:cNvSpPr/>
      </dsp:nvSpPr>
      <dsp:spPr>
        <a:xfrm>
          <a:off x="1534569" y="1046187"/>
          <a:ext cx="818903" cy="648072"/>
        </a:xfrm>
        <a:prstGeom prst="chevron">
          <a:avLst>
            <a:gd name="adj" fmla="val 70610"/>
          </a:avLst>
        </a:prstGeom>
        <a:solidFill>
          <a:schemeClr val="accent2">
            <a:hueOff val="-1920391"/>
            <a:satOff val="3682"/>
            <a:lumOff val="2441"/>
            <a:alphaOff val="0"/>
          </a:schemeClr>
        </a:solidFill>
        <a:ln w="25400" cap="flat" cmpd="sng" algn="ctr">
          <a:solidFill>
            <a:schemeClr val="accent2">
              <a:hueOff val="-1920391"/>
              <a:satOff val="3682"/>
              <a:lumOff val="244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774FC2-960E-40D6-8BCE-A84B6AAEC401}">
      <dsp:nvSpPr>
        <dsp:cNvPr id="0" name=""/>
        <dsp:cNvSpPr/>
      </dsp:nvSpPr>
      <dsp:spPr>
        <a:xfrm>
          <a:off x="2026845" y="1046187"/>
          <a:ext cx="818903" cy="648072"/>
        </a:xfrm>
        <a:prstGeom prst="chevron">
          <a:avLst>
            <a:gd name="adj" fmla="val 70610"/>
          </a:avLst>
        </a:prstGeom>
        <a:solidFill>
          <a:schemeClr val="accent2">
            <a:hueOff val="-2560522"/>
            <a:satOff val="4909"/>
            <a:lumOff val="3255"/>
            <a:alphaOff val="0"/>
          </a:schemeClr>
        </a:solidFill>
        <a:ln w="25400" cap="flat" cmpd="sng" algn="ctr">
          <a:solidFill>
            <a:schemeClr val="accent2">
              <a:hueOff val="-2560522"/>
              <a:satOff val="4909"/>
              <a:lumOff val="32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F9BADD-FFB2-4B49-BDAA-A8E36252F0CB}">
      <dsp:nvSpPr>
        <dsp:cNvPr id="0" name=""/>
        <dsp:cNvSpPr/>
      </dsp:nvSpPr>
      <dsp:spPr>
        <a:xfrm>
          <a:off x="2518731" y="1046187"/>
          <a:ext cx="818903" cy="648072"/>
        </a:xfrm>
        <a:prstGeom prst="chevron">
          <a:avLst>
            <a:gd name="adj" fmla="val 70610"/>
          </a:avLst>
        </a:prstGeom>
        <a:solidFill>
          <a:schemeClr val="accent2">
            <a:hueOff val="-3200652"/>
            <a:satOff val="6136"/>
            <a:lumOff val="4068"/>
            <a:alphaOff val="0"/>
          </a:schemeClr>
        </a:solidFill>
        <a:ln w="25400" cap="flat" cmpd="sng" algn="ctr">
          <a:solidFill>
            <a:schemeClr val="accent2">
              <a:hueOff val="-3200652"/>
              <a:satOff val="6136"/>
              <a:lumOff val="406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DB3CCB-03F4-4051-9867-C3A46FE0BA4B}">
      <dsp:nvSpPr>
        <dsp:cNvPr id="0" name=""/>
        <dsp:cNvSpPr/>
      </dsp:nvSpPr>
      <dsp:spPr>
        <a:xfrm>
          <a:off x="3011007" y="1046187"/>
          <a:ext cx="818903" cy="648072"/>
        </a:xfrm>
        <a:prstGeom prst="chevron">
          <a:avLst>
            <a:gd name="adj" fmla="val 70610"/>
          </a:avLst>
        </a:prstGeom>
        <a:solidFill>
          <a:schemeClr val="accent2">
            <a:hueOff val="-3840783"/>
            <a:satOff val="7364"/>
            <a:lumOff val="4882"/>
            <a:alphaOff val="0"/>
          </a:schemeClr>
        </a:solidFill>
        <a:ln w="25400" cap="flat" cmpd="sng" algn="ctr">
          <a:solidFill>
            <a:schemeClr val="accent2">
              <a:hueOff val="-3840783"/>
              <a:satOff val="7364"/>
              <a:lumOff val="4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BE6E9C-853E-4969-991F-6F20981C43B0}">
      <dsp:nvSpPr>
        <dsp:cNvPr id="0" name=""/>
        <dsp:cNvSpPr/>
      </dsp:nvSpPr>
      <dsp:spPr>
        <a:xfrm>
          <a:off x="58520" y="1110994"/>
          <a:ext cx="3545083" cy="518457"/>
        </a:xfrm>
        <a:prstGeom prst="re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lvl="0" algn="l" defTabSz="977900">
            <a:lnSpc>
              <a:spcPct val="90000"/>
            </a:lnSpc>
            <a:spcBef>
              <a:spcPct val="0"/>
            </a:spcBef>
            <a:spcAft>
              <a:spcPct val="35000"/>
            </a:spcAft>
          </a:pPr>
          <a:r>
            <a:rPr lang="fr-FR" sz="2200" b="1" kern="1200" dirty="0" smtClean="0">
              <a:latin typeface="Frutiger LT Std 45 Light" pitchFamily="34" charset="0"/>
            </a:rPr>
            <a:t>99</a:t>
          </a:r>
          <a:r>
            <a:rPr lang="fr-FR" sz="2200" b="0" kern="1200" dirty="0" smtClean="0">
              <a:latin typeface="Frutiger LT Std 45 Light" pitchFamily="34" charset="0"/>
            </a:rPr>
            <a:t> délégations diocésaines</a:t>
          </a:r>
          <a:endParaRPr lang="fr-FR" sz="2200" b="0" kern="1200" dirty="0">
            <a:latin typeface="Frutiger LT Std 45 Light" pitchFamily="34" charset="0"/>
          </a:endParaRPr>
        </a:p>
      </dsp:txBody>
      <dsp:txXfrm>
        <a:off x="58520" y="1110994"/>
        <a:ext cx="3545083" cy="518457"/>
      </dsp:txXfrm>
    </dsp:sp>
    <dsp:sp modelId="{3DE5C849-7F3A-4228-9623-81CC4E109C23}">
      <dsp:nvSpPr>
        <dsp:cNvPr id="0" name=""/>
        <dsp:cNvSpPr/>
      </dsp:nvSpPr>
      <dsp:spPr>
        <a:xfrm>
          <a:off x="58520" y="1784982"/>
          <a:ext cx="3499588" cy="318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b" anchorCtr="0">
          <a:noAutofit/>
        </a:bodyPr>
        <a:lstStyle/>
        <a:p>
          <a:pPr lvl="0" algn="l" defTabSz="666750">
            <a:lnSpc>
              <a:spcPct val="90000"/>
            </a:lnSpc>
            <a:spcBef>
              <a:spcPct val="0"/>
            </a:spcBef>
            <a:spcAft>
              <a:spcPct val="35000"/>
            </a:spcAft>
          </a:pPr>
          <a:endParaRPr lang="fr-FR" sz="1500" kern="1200"/>
        </a:p>
      </dsp:txBody>
      <dsp:txXfrm>
        <a:off x="58520" y="1784982"/>
        <a:ext cx="3499588" cy="318144"/>
      </dsp:txXfrm>
    </dsp:sp>
    <dsp:sp modelId="{C2C483AD-9DBF-4BAA-8085-FDF888DDB518}">
      <dsp:nvSpPr>
        <dsp:cNvPr id="0" name=""/>
        <dsp:cNvSpPr/>
      </dsp:nvSpPr>
      <dsp:spPr>
        <a:xfrm>
          <a:off x="58520" y="2103127"/>
          <a:ext cx="818903" cy="648072"/>
        </a:xfrm>
        <a:prstGeom prst="chevron">
          <a:avLst>
            <a:gd name="adj" fmla="val 70610"/>
          </a:avLst>
        </a:prstGeom>
        <a:solidFill>
          <a:schemeClr val="accent2">
            <a:hueOff val="-4480913"/>
            <a:satOff val="8591"/>
            <a:lumOff val="5696"/>
            <a:alphaOff val="0"/>
          </a:schemeClr>
        </a:solidFill>
        <a:ln w="25400" cap="flat" cmpd="sng" algn="ctr">
          <a:solidFill>
            <a:schemeClr val="accent2">
              <a:hueOff val="-4480913"/>
              <a:satOff val="8591"/>
              <a:lumOff val="56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252285-0A87-4F15-8822-1EA75FAF4EA8}">
      <dsp:nvSpPr>
        <dsp:cNvPr id="0" name=""/>
        <dsp:cNvSpPr/>
      </dsp:nvSpPr>
      <dsp:spPr>
        <a:xfrm>
          <a:off x="550407" y="2103127"/>
          <a:ext cx="818903" cy="648072"/>
        </a:xfrm>
        <a:prstGeom prst="chevron">
          <a:avLst>
            <a:gd name="adj" fmla="val 70610"/>
          </a:avLst>
        </a:prstGeom>
        <a:solidFill>
          <a:schemeClr val="accent2">
            <a:hueOff val="-5121044"/>
            <a:satOff val="9818"/>
            <a:lumOff val="6510"/>
            <a:alphaOff val="0"/>
          </a:schemeClr>
        </a:solidFill>
        <a:ln w="25400" cap="flat" cmpd="sng" algn="ctr">
          <a:solidFill>
            <a:schemeClr val="accent2">
              <a:hueOff val="-5121044"/>
              <a:satOff val="9818"/>
              <a:lumOff val="65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FF9A93-5D1E-484F-B278-59FFBF11EC78}">
      <dsp:nvSpPr>
        <dsp:cNvPr id="0" name=""/>
        <dsp:cNvSpPr/>
      </dsp:nvSpPr>
      <dsp:spPr>
        <a:xfrm>
          <a:off x="1042683" y="2103127"/>
          <a:ext cx="818903" cy="648072"/>
        </a:xfrm>
        <a:prstGeom prst="chevron">
          <a:avLst>
            <a:gd name="adj" fmla="val 70610"/>
          </a:avLst>
        </a:prstGeom>
        <a:solidFill>
          <a:schemeClr val="accent2">
            <a:hueOff val="-5761174"/>
            <a:satOff val="11045"/>
            <a:lumOff val="7323"/>
            <a:alphaOff val="0"/>
          </a:schemeClr>
        </a:solidFill>
        <a:ln w="25400" cap="flat" cmpd="sng" algn="ctr">
          <a:solidFill>
            <a:schemeClr val="accent2">
              <a:hueOff val="-5761174"/>
              <a:satOff val="11045"/>
              <a:lumOff val="73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526F9C-578E-41A4-9EB0-91EDC65E06E4}">
      <dsp:nvSpPr>
        <dsp:cNvPr id="0" name=""/>
        <dsp:cNvSpPr/>
      </dsp:nvSpPr>
      <dsp:spPr>
        <a:xfrm>
          <a:off x="1534569" y="2103127"/>
          <a:ext cx="818903" cy="648072"/>
        </a:xfrm>
        <a:prstGeom prst="chevron">
          <a:avLst>
            <a:gd name="adj" fmla="val 70610"/>
          </a:avLst>
        </a:prstGeom>
        <a:solidFill>
          <a:schemeClr val="accent2">
            <a:hueOff val="-6401304"/>
            <a:satOff val="12273"/>
            <a:lumOff val="8137"/>
            <a:alphaOff val="0"/>
          </a:schemeClr>
        </a:solidFill>
        <a:ln w="25400" cap="flat" cmpd="sng" algn="ctr">
          <a:solidFill>
            <a:schemeClr val="accent2">
              <a:hueOff val="-6401304"/>
              <a:satOff val="12273"/>
              <a:lumOff val="813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90850-A6F0-4199-8439-C289685FFA89}">
      <dsp:nvSpPr>
        <dsp:cNvPr id="0" name=""/>
        <dsp:cNvSpPr/>
      </dsp:nvSpPr>
      <dsp:spPr>
        <a:xfrm>
          <a:off x="2026845" y="2103127"/>
          <a:ext cx="818903" cy="648072"/>
        </a:xfrm>
        <a:prstGeom prst="chevron">
          <a:avLst>
            <a:gd name="adj" fmla="val 70610"/>
          </a:avLst>
        </a:prstGeom>
        <a:solidFill>
          <a:schemeClr val="accent2">
            <a:hueOff val="-7041435"/>
            <a:satOff val="13500"/>
            <a:lumOff val="8951"/>
            <a:alphaOff val="0"/>
          </a:schemeClr>
        </a:solidFill>
        <a:ln w="25400" cap="flat" cmpd="sng" algn="ctr">
          <a:solidFill>
            <a:schemeClr val="accent2">
              <a:hueOff val="-7041435"/>
              <a:satOff val="13500"/>
              <a:lumOff val="89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F7A3AD-BE30-4B4F-A331-8F051D686E37}">
      <dsp:nvSpPr>
        <dsp:cNvPr id="0" name=""/>
        <dsp:cNvSpPr/>
      </dsp:nvSpPr>
      <dsp:spPr>
        <a:xfrm>
          <a:off x="2518731" y="2103127"/>
          <a:ext cx="818903" cy="648072"/>
        </a:xfrm>
        <a:prstGeom prst="chevron">
          <a:avLst>
            <a:gd name="adj" fmla="val 70610"/>
          </a:avLst>
        </a:prstGeom>
        <a:solidFill>
          <a:schemeClr val="accent2">
            <a:hueOff val="-7681566"/>
            <a:satOff val="14727"/>
            <a:lumOff val="9764"/>
            <a:alphaOff val="0"/>
          </a:schemeClr>
        </a:solidFill>
        <a:ln w="25400" cap="flat" cmpd="sng" algn="ctr">
          <a:solidFill>
            <a:schemeClr val="accent2">
              <a:hueOff val="-7681566"/>
              <a:satOff val="14727"/>
              <a:lumOff val="97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96F630-8720-497D-8F8A-0DC234E74961}">
      <dsp:nvSpPr>
        <dsp:cNvPr id="0" name=""/>
        <dsp:cNvSpPr/>
      </dsp:nvSpPr>
      <dsp:spPr>
        <a:xfrm>
          <a:off x="3011007" y="2103127"/>
          <a:ext cx="818903" cy="648072"/>
        </a:xfrm>
        <a:prstGeom prst="chevron">
          <a:avLst>
            <a:gd name="adj" fmla="val 70610"/>
          </a:avLst>
        </a:prstGeom>
        <a:solidFill>
          <a:schemeClr val="accent2">
            <a:hueOff val="-8321696"/>
            <a:satOff val="15954"/>
            <a:lumOff val="10578"/>
            <a:alphaOff val="0"/>
          </a:schemeClr>
        </a:solidFill>
        <a:ln w="25400" cap="flat" cmpd="sng" algn="ctr">
          <a:solidFill>
            <a:schemeClr val="accent2">
              <a:hueOff val="-8321696"/>
              <a:satOff val="15954"/>
              <a:lumOff val="1057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AFB89C-9C46-443D-BF37-8836104259A1}">
      <dsp:nvSpPr>
        <dsp:cNvPr id="0" name=""/>
        <dsp:cNvSpPr/>
      </dsp:nvSpPr>
      <dsp:spPr>
        <a:xfrm>
          <a:off x="58520" y="2167934"/>
          <a:ext cx="3545083" cy="518457"/>
        </a:xfrm>
        <a:prstGeom prst="rect">
          <a:avLst/>
        </a:prstGeom>
        <a:solidFill>
          <a:schemeClr val="lt1">
            <a:hueOff val="0"/>
            <a:satOff val="0"/>
            <a:lumOff val="0"/>
            <a:alphaOff val="0"/>
          </a:schemeClr>
        </a:solidFill>
        <a:ln w="25400" cap="flat" cmpd="sng" algn="ctr">
          <a:solidFill>
            <a:schemeClr val="accent2">
              <a:hueOff val="-6401304"/>
              <a:satOff val="12273"/>
              <a:lumOff val="81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lvl="0" algn="l" defTabSz="977900">
            <a:lnSpc>
              <a:spcPct val="90000"/>
            </a:lnSpc>
            <a:spcBef>
              <a:spcPct val="0"/>
            </a:spcBef>
            <a:spcAft>
              <a:spcPct val="35000"/>
            </a:spcAft>
          </a:pPr>
          <a:r>
            <a:rPr lang="fr-FR" sz="2200" b="1" kern="1200" dirty="0" smtClean="0">
              <a:latin typeface="Frutiger LT Std 45 Light" pitchFamily="34" charset="0"/>
            </a:rPr>
            <a:t>170</a:t>
          </a:r>
          <a:r>
            <a:rPr lang="fr-FR" sz="2200" kern="1200" dirty="0" smtClean="0">
              <a:latin typeface="Frutiger LT Std 45 Light" pitchFamily="34" charset="0"/>
            </a:rPr>
            <a:t> salariés</a:t>
          </a:r>
          <a:endParaRPr lang="fr-FR" sz="2200" kern="1200" dirty="0">
            <a:latin typeface="Frutiger LT Std 45 Light" pitchFamily="34" charset="0"/>
          </a:endParaRPr>
        </a:p>
      </dsp:txBody>
      <dsp:txXfrm>
        <a:off x="58520" y="2167934"/>
        <a:ext cx="3545083" cy="518457"/>
      </dsp:txXfrm>
    </dsp:sp>
    <dsp:sp modelId="{D3AC0EAB-392A-4674-AA21-6620AF2B5385}">
      <dsp:nvSpPr>
        <dsp:cNvPr id="0" name=""/>
        <dsp:cNvSpPr/>
      </dsp:nvSpPr>
      <dsp:spPr>
        <a:xfrm>
          <a:off x="58520" y="2841922"/>
          <a:ext cx="3499588" cy="318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b" anchorCtr="0">
          <a:noAutofit/>
        </a:bodyPr>
        <a:lstStyle/>
        <a:p>
          <a:pPr lvl="0" algn="l" defTabSz="666750">
            <a:lnSpc>
              <a:spcPct val="90000"/>
            </a:lnSpc>
            <a:spcBef>
              <a:spcPct val="0"/>
            </a:spcBef>
            <a:spcAft>
              <a:spcPct val="35000"/>
            </a:spcAft>
          </a:pPr>
          <a:endParaRPr lang="fr-FR" sz="1500" kern="1200"/>
        </a:p>
      </dsp:txBody>
      <dsp:txXfrm>
        <a:off x="58520" y="2841922"/>
        <a:ext cx="3499588" cy="318144"/>
      </dsp:txXfrm>
    </dsp:sp>
    <dsp:sp modelId="{D7585016-D9DF-41C5-8BA4-D8077842B9A5}">
      <dsp:nvSpPr>
        <dsp:cNvPr id="0" name=""/>
        <dsp:cNvSpPr/>
      </dsp:nvSpPr>
      <dsp:spPr>
        <a:xfrm>
          <a:off x="58520" y="3160067"/>
          <a:ext cx="818903" cy="648072"/>
        </a:xfrm>
        <a:prstGeom prst="chevron">
          <a:avLst>
            <a:gd name="adj" fmla="val 70610"/>
          </a:avLst>
        </a:prstGeom>
        <a:solidFill>
          <a:schemeClr val="accent2">
            <a:hueOff val="-8961826"/>
            <a:satOff val="17182"/>
            <a:lumOff val="11392"/>
            <a:alphaOff val="0"/>
          </a:schemeClr>
        </a:solidFill>
        <a:ln w="25400" cap="flat" cmpd="sng" algn="ctr">
          <a:solidFill>
            <a:schemeClr val="accent2">
              <a:hueOff val="-8961826"/>
              <a:satOff val="17182"/>
              <a:lumOff val="113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BFE42B-657C-4BD1-BC18-E00920CCB187}">
      <dsp:nvSpPr>
        <dsp:cNvPr id="0" name=""/>
        <dsp:cNvSpPr/>
      </dsp:nvSpPr>
      <dsp:spPr>
        <a:xfrm>
          <a:off x="550407" y="3160067"/>
          <a:ext cx="818903" cy="648072"/>
        </a:xfrm>
        <a:prstGeom prst="chevron">
          <a:avLst>
            <a:gd name="adj" fmla="val 70610"/>
          </a:avLst>
        </a:prstGeom>
        <a:solidFill>
          <a:schemeClr val="accent2">
            <a:hueOff val="-9601956"/>
            <a:satOff val="18409"/>
            <a:lumOff val="12205"/>
            <a:alphaOff val="0"/>
          </a:schemeClr>
        </a:solidFill>
        <a:ln w="25400" cap="flat" cmpd="sng" algn="ctr">
          <a:solidFill>
            <a:schemeClr val="accent2">
              <a:hueOff val="-9601956"/>
              <a:satOff val="18409"/>
              <a:lumOff val="122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6CE1F0-7FDA-45BA-8570-56E6234E8E81}">
      <dsp:nvSpPr>
        <dsp:cNvPr id="0" name=""/>
        <dsp:cNvSpPr/>
      </dsp:nvSpPr>
      <dsp:spPr>
        <a:xfrm>
          <a:off x="1042683" y="3160067"/>
          <a:ext cx="818903" cy="648072"/>
        </a:xfrm>
        <a:prstGeom prst="chevron">
          <a:avLst>
            <a:gd name="adj" fmla="val 70610"/>
          </a:avLst>
        </a:prstGeom>
        <a:solidFill>
          <a:schemeClr val="accent2">
            <a:hueOff val="-10242088"/>
            <a:satOff val="19636"/>
            <a:lumOff val="13019"/>
            <a:alphaOff val="0"/>
          </a:schemeClr>
        </a:solidFill>
        <a:ln w="25400" cap="flat" cmpd="sng" algn="ctr">
          <a:solidFill>
            <a:schemeClr val="accent2">
              <a:hueOff val="-10242088"/>
              <a:satOff val="19636"/>
              <a:lumOff val="13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5E41F1-DCCB-40F8-8583-E960DA47E79A}">
      <dsp:nvSpPr>
        <dsp:cNvPr id="0" name=""/>
        <dsp:cNvSpPr/>
      </dsp:nvSpPr>
      <dsp:spPr>
        <a:xfrm>
          <a:off x="1534569" y="3160067"/>
          <a:ext cx="818903" cy="648072"/>
        </a:xfrm>
        <a:prstGeom prst="chevron">
          <a:avLst>
            <a:gd name="adj" fmla="val 70610"/>
          </a:avLst>
        </a:prstGeom>
        <a:solidFill>
          <a:schemeClr val="accent2">
            <a:hueOff val="-10882218"/>
            <a:satOff val="20863"/>
            <a:lumOff val="13833"/>
            <a:alphaOff val="0"/>
          </a:schemeClr>
        </a:solidFill>
        <a:ln w="25400" cap="flat" cmpd="sng" algn="ctr">
          <a:solidFill>
            <a:schemeClr val="accent2">
              <a:hueOff val="-10882218"/>
              <a:satOff val="20863"/>
              <a:lumOff val="138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744B8D-99DA-4771-ADD8-B75C83E6358F}">
      <dsp:nvSpPr>
        <dsp:cNvPr id="0" name=""/>
        <dsp:cNvSpPr/>
      </dsp:nvSpPr>
      <dsp:spPr>
        <a:xfrm>
          <a:off x="2026845" y="3160067"/>
          <a:ext cx="818903" cy="648072"/>
        </a:xfrm>
        <a:prstGeom prst="chevron">
          <a:avLst>
            <a:gd name="adj" fmla="val 70610"/>
          </a:avLst>
        </a:prstGeom>
        <a:solidFill>
          <a:schemeClr val="accent2">
            <a:hueOff val="-11522347"/>
            <a:satOff val="22091"/>
            <a:lumOff val="14647"/>
            <a:alphaOff val="0"/>
          </a:schemeClr>
        </a:solidFill>
        <a:ln w="25400" cap="flat" cmpd="sng" algn="ctr">
          <a:solidFill>
            <a:schemeClr val="accent2">
              <a:hueOff val="-11522347"/>
              <a:satOff val="22091"/>
              <a:lumOff val="146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AE7CB9-C160-4EF6-A889-64F1777F1E35}">
      <dsp:nvSpPr>
        <dsp:cNvPr id="0" name=""/>
        <dsp:cNvSpPr/>
      </dsp:nvSpPr>
      <dsp:spPr>
        <a:xfrm>
          <a:off x="2518731" y="3160067"/>
          <a:ext cx="818903" cy="648072"/>
        </a:xfrm>
        <a:prstGeom prst="chevron">
          <a:avLst>
            <a:gd name="adj" fmla="val 70610"/>
          </a:avLst>
        </a:prstGeom>
        <a:solidFill>
          <a:schemeClr val="accent2">
            <a:hueOff val="-12162479"/>
            <a:satOff val="23318"/>
            <a:lumOff val="15460"/>
            <a:alphaOff val="0"/>
          </a:schemeClr>
        </a:solidFill>
        <a:ln w="25400" cap="flat" cmpd="sng" algn="ctr">
          <a:solidFill>
            <a:schemeClr val="accent2">
              <a:hueOff val="-12162479"/>
              <a:satOff val="23318"/>
              <a:lumOff val="154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DC7597-1C10-4FB4-82E5-B3C430AC9916}">
      <dsp:nvSpPr>
        <dsp:cNvPr id="0" name=""/>
        <dsp:cNvSpPr/>
      </dsp:nvSpPr>
      <dsp:spPr>
        <a:xfrm>
          <a:off x="3011007" y="3160067"/>
          <a:ext cx="818903" cy="648072"/>
        </a:xfrm>
        <a:prstGeom prst="chevron">
          <a:avLst>
            <a:gd name="adj" fmla="val 70610"/>
          </a:avLst>
        </a:prstGeom>
        <a:solidFill>
          <a:schemeClr val="accent2">
            <a:hueOff val="-12802609"/>
            <a:satOff val="24545"/>
            <a:lumOff val="16274"/>
            <a:alphaOff val="0"/>
          </a:schemeClr>
        </a:solidFill>
        <a:ln w="25400" cap="flat" cmpd="sng" algn="ctr">
          <a:solidFill>
            <a:schemeClr val="accent2">
              <a:hueOff val="-12802609"/>
              <a:satOff val="24545"/>
              <a:lumOff val="162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4B107-4B43-4864-A602-01EF02C3BFC2}">
      <dsp:nvSpPr>
        <dsp:cNvPr id="0" name=""/>
        <dsp:cNvSpPr/>
      </dsp:nvSpPr>
      <dsp:spPr>
        <a:xfrm>
          <a:off x="58520" y="3224874"/>
          <a:ext cx="3545083" cy="518457"/>
        </a:xfrm>
        <a:prstGeom prst="rect">
          <a:avLst/>
        </a:prstGeom>
        <a:solidFill>
          <a:schemeClr val="lt1">
            <a:hueOff val="0"/>
            <a:satOff val="0"/>
            <a:lumOff val="0"/>
            <a:alphaOff val="0"/>
          </a:schemeClr>
        </a:solidFill>
        <a:ln w="25400" cap="flat" cmpd="sng" algn="ctr">
          <a:solidFill>
            <a:schemeClr val="accent2">
              <a:hueOff val="-12802609"/>
              <a:satOff val="24545"/>
              <a:lumOff val="162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lvl="0" algn="l" defTabSz="977900">
            <a:lnSpc>
              <a:spcPct val="90000"/>
            </a:lnSpc>
            <a:spcBef>
              <a:spcPct val="0"/>
            </a:spcBef>
            <a:spcAft>
              <a:spcPct val="35000"/>
            </a:spcAft>
          </a:pPr>
          <a:r>
            <a:rPr lang="fr-FR" sz="2200" b="1" kern="1200" dirty="0" smtClean="0">
              <a:latin typeface="Frutiger LT Std 45 Light" pitchFamily="34" charset="0"/>
            </a:rPr>
            <a:t>15 000 </a:t>
          </a:r>
          <a:r>
            <a:rPr lang="fr-FR" sz="2200" kern="1200" dirty="0" smtClean="0">
              <a:latin typeface="Frutiger LT Std 45 Light" pitchFamily="34" charset="0"/>
            </a:rPr>
            <a:t>bénévoles</a:t>
          </a:r>
          <a:endParaRPr lang="fr-FR" sz="2200" kern="1200" dirty="0">
            <a:latin typeface="Frutiger LT Std 45 Light" pitchFamily="34" charset="0"/>
          </a:endParaRPr>
        </a:p>
      </dsp:txBody>
      <dsp:txXfrm>
        <a:off x="58520" y="3224874"/>
        <a:ext cx="3545083" cy="518457"/>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7700B664-79A8-46E9-91A9-737647D76536}" type="datetimeFigureOut">
              <a:rPr lang="fr-FR"/>
              <a:pPr>
                <a:defRPr/>
              </a:pPr>
              <a:t>18/02/2016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1B799F8-C6E0-477D-82E9-751D172DA5C1}" type="slidenum">
              <a:rPr lang="fr-FR"/>
              <a:pPr>
                <a:defRPr/>
              </a:pPr>
              <a:t>‹N°›</a:t>
            </a:fld>
            <a:endParaRPr lang="fr-FR"/>
          </a:p>
        </p:txBody>
      </p:sp>
    </p:spTree>
    <p:extLst>
      <p:ext uri="{BB962C8B-B14F-4D97-AF65-F5344CB8AC3E}">
        <p14:creationId xmlns:p14="http://schemas.microsoft.com/office/powerpoint/2010/main" xmlns="" val="23646152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7" name="Espace réservé du texte 46"/>
          <p:cNvSpPr>
            <a:spLocks noGrp="1"/>
          </p:cNvSpPr>
          <p:nvPr>
            <p:ph type="body" sz="quarter" idx="15"/>
          </p:nvPr>
        </p:nvSpPr>
        <p:spPr bwMode="gray">
          <a:xfrm>
            <a:off x="5184000" y="0"/>
            <a:ext cx="3960000" cy="4860000"/>
          </a:xfrm>
          <a:blipFill dpi="0" rotWithShape="1">
            <a:blip r:embed="rId3" cstate="print"/>
            <a:srcRect/>
            <a:stretch>
              <a:fillRect/>
            </a:stretch>
          </a:blipFill>
        </p:spPr>
        <p:txBody>
          <a:bodyPr/>
          <a:lstStyle>
            <a:lvl1pPr algn="ctr">
              <a:defRPr sz="1200"/>
            </a:lvl1pPr>
          </a:lstStyle>
          <a:p>
            <a:pPr lvl="0"/>
            <a:r>
              <a:rPr lang="fr-FR" smtClean="0"/>
              <a:t>Modifiez les styles du texte du masque</a:t>
            </a:r>
          </a:p>
        </p:txBody>
      </p:sp>
      <p:sp>
        <p:nvSpPr>
          <p:cNvPr id="9" name="Espace réservé du texte 8"/>
          <p:cNvSpPr>
            <a:spLocks noGrp="1"/>
          </p:cNvSpPr>
          <p:nvPr>
            <p:ph type="body" sz="quarter" idx="13"/>
          </p:nvPr>
        </p:nvSpPr>
        <p:spPr bwMode="gray">
          <a:xfrm>
            <a:off x="684213" y="836612"/>
            <a:ext cx="5256212" cy="5184775"/>
          </a:xfrm>
        </p:spPr>
        <p:txBody>
          <a:bodyPr/>
          <a:lstStyle>
            <a:lvl1pPr>
              <a:lnSpc>
                <a:spcPct val="90000"/>
              </a:lnSpc>
              <a:spcBef>
                <a:spcPts val="0"/>
              </a:spcBef>
              <a:defRPr sz="4400" cap="all" baseline="0">
                <a:solidFill>
                  <a:schemeClr val="bg1"/>
                </a:solidFill>
              </a:defRPr>
            </a:lvl1pPr>
            <a:lvl2pPr marL="0" indent="0">
              <a:spcBef>
                <a:spcPts val="0"/>
              </a:spcBef>
              <a:buNone/>
              <a:defRPr sz="1600">
                <a:solidFill>
                  <a:schemeClr val="accent6"/>
                </a:solidFill>
              </a:defRPr>
            </a:lvl2pPr>
          </a:lstStyle>
          <a:p>
            <a:pPr lvl="0"/>
            <a:r>
              <a:rPr lang="fr-FR" smtClean="0"/>
              <a:t>Modifiez les styles du texte du masque</a:t>
            </a:r>
          </a:p>
          <a:p>
            <a:pPr lvl="1"/>
            <a:r>
              <a:rPr lang="fr-FR" smtClean="0"/>
              <a:t>Deuxième niveau</a:t>
            </a:r>
          </a:p>
        </p:txBody>
      </p:sp>
      <p:sp>
        <p:nvSpPr>
          <p:cNvPr id="42" name="Espace réservé pour une image  41"/>
          <p:cNvSpPr>
            <a:spLocks noGrp="1"/>
          </p:cNvSpPr>
          <p:nvPr>
            <p:ph type="pic" sz="quarter" idx="14"/>
          </p:nvPr>
        </p:nvSpPr>
        <p:spPr bwMode="gray">
          <a:xfrm>
            <a:off x="6012184" y="1971691"/>
            <a:ext cx="2808000" cy="2808000"/>
          </a:xfrm>
          <a:prstGeom prst="rect">
            <a:avLst/>
          </a:prstGeom>
          <a:solidFill>
            <a:schemeClr val="bg1">
              <a:lumMod val="85000"/>
            </a:schemeClr>
          </a:solidFill>
        </p:spPr>
        <p:txBody>
          <a:bodyPr bIns="216000" rtlCol="0" anchor="b">
            <a:normAutofit/>
          </a:bodyPr>
          <a:lstStyle>
            <a:lvl1pPr algn="ctr">
              <a:defRPr sz="1000" baseline="0">
                <a:solidFill>
                  <a:schemeClr val="accent3"/>
                </a:solidFill>
              </a:defRPr>
            </a:lvl1pPr>
          </a:lstStyle>
          <a:p>
            <a:pPr lvl="0"/>
            <a:r>
              <a:rPr lang="fr-FR" noProof="0" smtClean="0"/>
              <a:t>Cliquez sur l'icône pour ajouter une image</a:t>
            </a:r>
            <a:endParaRPr lang="fr-FR" noProof="0" dirty="0" smtClean="0"/>
          </a:p>
        </p:txBody>
      </p:sp>
    </p:spTree>
    <p:extLst>
      <p:ext uri="{BB962C8B-B14F-4D97-AF65-F5344CB8AC3E}">
        <p14:creationId xmlns:p14="http://schemas.microsoft.com/office/powerpoint/2010/main" xmlns="" val="3085938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bwMode="gray">
          <a:xfrm>
            <a:off x="792000" y="432000"/>
            <a:ext cx="1908212" cy="1548172"/>
          </a:xfrm>
        </p:spPr>
        <p:txBody>
          <a:bodyPr anchor="ctr"/>
          <a:lstStyle>
            <a:lvl1pPr algn="ctr">
              <a:defRPr sz="2300" cap="none" baseline="0">
                <a:solidFill>
                  <a:schemeClr val="accent6"/>
                </a:solidFill>
              </a:defRPr>
            </a:lvl1pPr>
          </a:lstStyle>
          <a:p>
            <a:r>
              <a:rPr lang="fr-FR" smtClean="0"/>
              <a:t>Modifiez le style du titre</a:t>
            </a:r>
            <a:endParaRPr lang="fr-FR" dirty="0"/>
          </a:p>
        </p:txBody>
      </p:sp>
      <p:sp>
        <p:nvSpPr>
          <p:cNvPr id="3" name="Espace réservé du contenu 2"/>
          <p:cNvSpPr>
            <a:spLocks noGrp="1"/>
          </p:cNvSpPr>
          <p:nvPr>
            <p:ph idx="1"/>
          </p:nvPr>
        </p:nvSpPr>
        <p:spPr bwMode="gray">
          <a:xfrm>
            <a:off x="3455876" y="2636912"/>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1" name="Espace réservé du texte 10"/>
          <p:cNvSpPr>
            <a:spLocks noGrp="1"/>
          </p:cNvSpPr>
          <p:nvPr>
            <p:ph type="body" sz="quarter" idx="12"/>
          </p:nvPr>
        </p:nvSpPr>
        <p:spPr bwMode="gray">
          <a:xfrm>
            <a:off x="2411760" y="2492375"/>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12" name="Espace réservé du contenu 2"/>
          <p:cNvSpPr>
            <a:spLocks noGrp="1"/>
          </p:cNvSpPr>
          <p:nvPr>
            <p:ph idx="13"/>
          </p:nvPr>
        </p:nvSpPr>
        <p:spPr bwMode="gray">
          <a:xfrm>
            <a:off x="3456459" y="3321509"/>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3" name="Espace réservé du texte 10"/>
          <p:cNvSpPr>
            <a:spLocks noGrp="1"/>
          </p:cNvSpPr>
          <p:nvPr>
            <p:ph type="body" sz="quarter" idx="14"/>
          </p:nvPr>
        </p:nvSpPr>
        <p:spPr bwMode="gray">
          <a:xfrm>
            <a:off x="2412343" y="3176972"/>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14" name="Espace réservé du contenu 2"/>
          <p:cNvSpPr>
            <a:spLocks noGrp="1"/>
          </p:cNvSpPr>
          <p:nvPr>
            <p:ph idx="15"/>
          </p:nvPr>
        </p:nvSpPr>
        <p:spPr bwMode="gray">
          <a:xfrm>
            <a:off x="3455876" y="4005337"/>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5" name="Espace réservé du texte 10"/>
          <p:cNvSpPr>
            <a:spLocks noGrp="1"/>
          </p:cNvSpPr>
          <p:nvPr>
            <p:ph type="body" sz="quarter" idx="16"/>
          </p:nvPr>
        </p:nvSpPr>
        <p:spPr bwMode="gray">
          <a:xfrm>
            <a:off x="2411760" y="3860800"/>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16" name="Espace réservé du contenu 2"/>
          <p:cNvSpPr>
            <a:spLocks noGrp="1"/>
          </p:cNvSpPr>
          <p:nvPr>
            <p:ph idx="17"/>
          </p:nvPr>
        </p:nvSpPr>
        <p:spPr bwMode="gray">
          <a:xfrm>
            <a:off x="3456459" y="4689934"/>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7" name="Espace réservé du texte 10"/>
          <p:cNvSpPr>
            <a:spLocks noGrp="1"/>
          </p:cNvSpPr>
          <p:nvPr>
            <p:ph type="body" sz="quarter" idx="18"/>
          </p:nvPr>
        </p:nvSpPr>
        <p:spPr bwMode="gray">
          <a:xfrm>
            <a:off x="2412343" y="4545397"/>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18" name="Espace réservé du contenu 2"/>
          <p:cNvSpPr>
            <a:spLocks noGrp="1"/>
          </p:cNvSpPr>
          <p:nvPr>
            <p:ph idx="19"/>
          </p:nvPr>
        </p:nvSpPr>
        <p:spPr bwMode="gray">
          <a:xfrm>
            <a:off x="6552059" y="2636118"/>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9" name="Espace réservé du texte 10"/>
          <p:cNvSpPr>
            <a:spLocks noGrp="1"/>
          </p:cNvSpPr>
          <p:nvPr>
            <p:ph type="body" sz="quarter" idx="20"/>
          </p:nvPr>
        </p:nvSpPr>
        <p:spPr bwMode="gray">
          <a:xfrm>
            <a:off x="5507943" y="2491581"/>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20" name="Espace réservé du contenu 2"/>
          <p:cNvSpPr>
            <a:spLocks noGrp="1"/>
          </p:cNvSpPr>
          <p:nvPr>
            <p:ph idx="21"/>
          </p:nvPr>
        </p:nvSpPr>
        <p:spPr bwMode="gray">
          <a:xfrm>
            <a:off x="6552642" y="3320715"/>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21" name="Espace réservé du texte 10"/>
          <p:cNvSpPr>
            <a:spLocks noGrp="1"/>
          </p:cNvSpPr>
          <p:nvPr>
            <p:ph type="body" sz="quarter" idx="22"/>
          </p:nvPr>
        </p:nvSpPr>
        <p:spPr bwMode="gray">
          <a:xfrm>
            <a:off x="5508526" y="3176178"/>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22" name="Espace réservé du contenu 2"/>
          <p:cNvSpPr>
            <a:spLocks noGrp="1"/>
          </p:cNvSpPr>
          <p:nvPr>
            <p:ph idx="23"/>
          </p:nvPr>
        </p:nvSpPr>
        <p:spPr bwMode="gray">
          <a:xfrm>
            <a:off x="6552059" y="4004543"/>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23" name="Espace réservé du texte 10"/>
          <p:cNvSpPr>
            <a:spLocks noGrp="1"/>
          </p:cNvSpPr>
          <p:nvPr>
            <p:ph type="body" sz="quarter" idx="24"/>
          </p:nvPr>
        </p:nvSpPr>
        <p:spPr bwMode="gray">
          <a:xfrm>
            <a:off x="5507943" y="3860006"/>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24" name="Espace réservé du contenu 2"/>
          <p:cNvSpPr>
            <a:spLocks noGrp="1"/>
          </p:cNvSpPr>
          <p:nvPr>
            <p:ph idx="25"/>
          </p:nvPr>
        </p:nvSpPr>
        <p:spPr bwMode="gray">
          <a:xfrm>
            <a:off x="6552642" y="4689140"/>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25" name="Espace réservé du texte 10"/>
          <p:cNvSpPr>
            <a:spLocks noGrp="1"/>
          </p:cNvSpPr>
          <p:nvPr>
            <p:ph type="body" sz="quarter" idx="26"/>
          </p:nvPr>
        </p:nvSpPr>
        <p:spPr bwMode="gray">
          <a:xfrm>
            <a:off x="5508526" y="4544603"/>
            <a:ext cx="864841" cy="684213"/>
          </a:xfrm>
        </p:spPr>
        <p:txBody>
          <a:bodyPr/>
          <a:lstStyle>
            <a:lvl1pPr algn="r">
              <a:defRPr sz="4200">
                <a:solidFill>
                  <a:schemeClr val="bg1"/>
                </a:solidFill>
              </a:defRPr>
            </a:lvl1pPr>
          </a:lstStyle>
          <a:p>
            <a:pPr lvl="0"/>
            <a:r>
              <a:rPr lang="fr-FR" smtClean="0"/>
              <a:t>Modifiez les styles du texte du masque</a:t>
            </a:r>
          </a:p>
        </p:txBody>
      </p:sp>
      <p:sp>
        <p:nvSpPr>
          <p:cNvPr id="27" name="Espace réservé pour une image  26"/>
          <p:cNvSpPr>
            <a:spLocks noGrp="1"/>
          </p:cNvSpPr>
          <p:nvPr>
            <p:ph type="pic" sz="quarter" idx="27"/>
          </p:nvPr>
        </p:nvSpPr>
        <p:spPr bwMode="gray">
          <a:xfrm>
            <a:off x="5472100" y="2456891"/>
            <a:ext cx="0" cy="2772309"/>
          </a:xfrm>
          <a:prstGeom prst="leftBracket">
            <a:avLst>
              <a:gd name="adj" fmla="val 0"/>
            </a:avLst>
          </a:prstGeom>
          <a:ln w="12700">
            <a:solidFill>
              <a:schemeClr val="accent6"/>
            </a:solidFill>
            <a:prstDash val="dash"/>
          </a:ln>
        </p:spPr>
        <p:txBody>
          <a:bodyPr rtlCol="0">
            <a:noAutofit/>
          </a:bodyPr>
          <a:lstStyle/>
          <a:p>
            <a:pPr lvl="0"/>
            <a:r>
              <a:rPr lang="fr-FR" noProof="0" smtClean="0"/>
              <a:t>Cliquez sur l'icône pour ajouter une image</a:t>
            </a:r>
            <a:endParaRPr lang="fr-FR" noProof="0" dirty="0"/>
          </a:p>
        </p:txBody>
      </p:sp>
      <p:sp>
        <p:nvSpPr>
          <p:cNvPr id="26" name="Espace réservé du numéro de diapositive 7"/>
          <p:cNvSpPr>
            <a:spLocks noGrp="1"/>
          </p:cNvSpPr>
          <p:nvPr>
            <p:ph type="sldNum" sz="quarter" idx="28"/>
          </p:nvPr>
        </p:nvSpPr>
        <p:spPr/>
        <p:txBody>
          <a:bodyPr/>
          <a:lstStyle>
            <a:lvl1pPr>
              <a:defRPr/>
            </a:lvl1pPr>
          </a:lstStyle>
          <a:p>
            <a:pPr>
              <a:defRPr/>
            </a:pPr>
            <a:fld id="{2C0F6627-A503-44C1-AA2B-383A446C3CD0}" type="slidenum">
              <a:rPr lang="fr-FR"/>
              <a:pPr>
                <a:defRPr/>
              </a:pPr>
              <a:t>‹N°›</a:t>
            </a:fld>
            <a:endParaRPr lang="fr-FR" dirty="0"/>
          </a:p>
        </p:txBody>
      </p:sp>
      <p:sp>
        <p:nvSpPr>
          <p:cNvPr id="28" name="Espace réservé du pied de page 8"/>
          <p:cNvSpPr>
            <a:spLocks noGrp="1"/>
          </p:cNvSpPr>
          <p:nvPr>
            <p:ph type="ftr" sz="quarter" idx="29"/>
          </p:nvPr>
        </p:nvSpPr>
        <p:spPr/>
        <p:txBody>
          <a:bodyPr/>
          <a:lstStyle>
            <a:lvl1pPr>
              <a:defRPr/>
            </a:lvl1pPr>
          </a:lstStyle>
          <a:p>
            <a:pPr>
              <a:defRPr/>
            </a:pPr>
            <a:endParaRPr lang="fr-FR" dirty="0"/>
          </a:p>
        </p:txBody>
      </p:sp>
    </p:spTree>
    <p:extLst>
      <p:ext uri="{BB962C8B-B14F-4D97-AF65-F5344CB8AC3E}">
        <p14:creationId xmlns:p14="http://schemas.microsoft.com/office/powerpoint/2010/main" xmlns="" val="3571488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itr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7" name="Espace réservé du texte 46"/>
          <p:cNvSpPr>
            <a:spLocks noGrp="1" noChangeAspect="1"/>
          </p:cNvSpPr>
          <p:nvPr>
            <p:ph type="body" sz="quarter" idx="15"/>
          </p:nvPr>
        </p:nvSpPr>
        <p:spPr bwMode="gray">
          <a:xfrm>
            <a:off x="4104000" y="0"/>
            <a:ext cx="5040000" cy="5796000"/>
          </a:xfrm>
          <a:blipFill dpi="0" rotWithShape="1">
            <a:blip r:embed="rId3" cstate="print"/>
            <a:srcRect/>
            <a:stretch>
              <a:fillRect/>
            </a:stretch>
          </a:blipFill>
        </p:spPr>
        <p:txBody>
          <a:bodyPr/>
          <a:lstStyle>
            <a:lvl1pPr algn="ctr">
              <a:defRPr sz="1200"/>
            </a:lvl1pPr>
          </a:lstStyle>
          <a:p>
            <a:pPr lvl="0"/>
            <a:r>
              <a:rPr lang="fr-FR" smtClean="0"/>
              <a:t>Modifiez les styles du texte du masque</a:t>
            </a:r>
          </a:p>
        </p:txBody>
      </p:sp>
      <p:sp>
        <p:nvSpPr>
          <p:cNvPr id="9" name="Espace réservé du texte 8"/>
          <p:cNvSpPr>
            <a:spLocks noGrp="1"/>
          </p:cNvSpPr>
          <p:nvPr>
            <p:ph type="body" sz="quarter" idx="13"/>
          </p:nvPr>
        </p:nvSpPr>
        <p:spPr bwMode="gray">
          <a:xfrm>
            <a:off x="684213" y="836612"/>
            <a:ext cx="5256212" cy="5184775"/>
          </a:xfrm>
        </p:spPr>
        <p:txBody>
          <a:bodyPr/>
          <a:lstStyle>
            <a:lvl1pPr>
              <a:lnSpc>
                <a:spcPct val="90000"/>
              </a:lnSpc>
              <a:spcBef>
                <a:spcPts val="0"/>
              </a:spcBef>
              <a:defRPr sz="4400" cap="all" baseline="0">
                <a:solidFill>
                  <a:schemeClr val="bg1"/>
                </a:solidFill>
              </a:defRPr>
            </a:lvl1pPr>
            <a:lvl2pPr marL="0" indent="0">
              <a:spcBef>
                <a:spcPts val="0"/>
              </a:spcBef>
              <a:buNone/>
              <a:defRPr sz="1600">
                <a:solidFill>
                  <a:schemeClr val="accent6"/>
                </a:solidFill>
              </a:defRPr>
            </a:lvl2pPr>
          </a:lstStyle>
          <a:p>
            <a:pPr lvl="0"/>
            <a:r>
              <a:rPr lang="fr-FR" smtClean="0"/>
              <a:t>Modifiez les styles du texte du masque</a:t>
            </a:r>
          </a:p>
          <a:p>
            <a:pPr lvl="1"/>
            <a:r>
              <a:rPr lang="fr-FR" smtClean="0"/>
              <a:t>Deuxième niveau</a:t>
            </a:r>
          </a:p>
        </p:txBody>
      </p:sp>
      <p:sp>
        <p:nvSpPr>
          <p:cNvPr id="42" name="Espace réservé pour une image  41"/>
          <p:cNvSpPr>
            <a:spLocks noGrp="1"/>
          </p:cNvSpPr>
          <p:nvPr>
            <p:ph type="pic" sz="quarter" idx="14"/>
          </p:nvPr>
        </p:nvSpPr>
        <p:spPr bwMode="gray">
          <a:xfrm>
            <a:off x="7424215" y="1280174"/>
            <a:ext cx="1584000" cy="1584176"/>
          </a:xfrm>
          <a:prstGeom prst="rect">
            <a:avLst/>
          </a:prstGeom>
          <a:solidFill>
            <a:schemeClr val="bg1">
              <a:lumMod val="85000"/>
            </a:schemeClr>
          </a:solidFill>
        </p:spPr>
        <p:txBody>
          <a:bodyPr bIns="216000" rtlCol="0" anchor="b">
            <a:normAutofit/>
          </a:bodyPr>
          <a:lstStyle>
            <a:lvl1pPr algn="ctr">
              <a:defRPr sz="1000" baseline="0">
                <a:solidFill>
                  <a:schemeClr val="accent3"/>
                </a:solidFill>
              </a:defRPr>
            </a:lvl1pPr>
          </a:lstStyle>
          <a:p>
            <a:pPr lvl="0"/>
            <a:r>
              <a:rPr lang="fr-FR" noProof="0" smtClean="0"/>
              <a:t>Cliquez sur l'icône pour ajouter une image</a:t>
            </a:r>
            <a:endParaRPr lang="fr-FR" noProof="0" dirty="0" smtClean="0"/>
          </a:p>
        </p:txBody>
      </p:sp>
      <p:sp>
        <p:nvSpPr>
          <p:cNvPr id="5" name="Espace réservé du numéro de diapositive 4"/>
          <p:cNvSpPr>
            <a:spLocks noGrp="1"/>
          </p:cNvSpPr>
          <p:nvPr>
            <p:ph type="sldNum" sz="quarter" idx="16"/>
          </p:nvPr>
        </p:nvSpPr>
        <p:spPr/>
        <p:txBody>
          <a:bodyPr/>
          <a:lstStyle>
            <a:lvl1pPr>
              <a:defRPr/>
            </a:lvl1pPr>
          </a:lstStyle>
          <a:p>
            <a:pPr>
              <a:defRPr/>
            </a:pPr>
            <a:fld id="{F15B880B-C219-48C1-A00E-919B1ADEC22E}" type="slidenum">
              <a:rPr lang="fr-FR"/>
              <a:pPr>
                <a:defRPr/>
              </a:pPr>
              <a:t>‹N°›</a:t>
            </a:fld>
            <a:endParaRPr lang="fr-FR" dirty="0"/>
          </a:p>
        </p:txBody>
      </p:sp>
      <p:sp>
        <p:nvSpPr>
          <p:cNvPr id="6" name="Espace réservé du pied de page 5"/>
          <p:cNvSpPr>
            <a:spLocks noGrp="1"/>
          </p:cNvSpPr>
          <p:nvPr>
            <p:ph type="ftr" sz="quarter" idx="17"/>
          </p:nvPr>
        </p:nvSpPr>
        <p:spPr/>
        <p:txBody>
          <a:bodyPr/>
          <a:lstStyle>
            <a:lvl1pPr>
              <a:defRPr/>
            </a:lvl1pPr>
          </a:lstStyle>
          <a:p>
            <a:pPr>
              <a:defRPr/>
            </a:pPr>
            <a:endParaRPr lang="fr-FR" dirty="0"/>
          </a:p>
        </p:txBody>
      </p:sp>
    </p:spTree>
    <p:extLst>
      <p:ext uri="{BB962C8B-B14F-4D97-AF65-F5344CB8AC3E}">
        <p14:creationId xmlns:p14="http://schemas.microsoft.com/office/powerpoint/2010/main" xmlns="" val="2000475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6" name="Image 6" descr="or_imtexte.jpg"/>
          <p:cNvPicPr>
            <a:picLocks noChangeAspect="1"/>
          </p:cNvPicPr>
          <p:nvPr userDrawn="1"/>
        </p:nvPicPr>
        <p:blipFill>
          <a:blip r:embed="rId2" cstate="print">
            <a:extLst>
              <a:ext uri="{28A0092B-C50C-407E-A947-70E740481C1C}">
                <a14:useLocalDpi xmlns:a14="http://schemas.microsoft.com/office/drawing/2010/main" xmlns="" val="0"/>
              </a:ext>
            </a:extLst>
          </a:blip>
          <a:srcRect t="11359"/>
          <a:stretch>
            <a:fillRect/>
          </a:stretch>
        </p:blipFill>
        <p:spPr bwMode="gray">
          <a:xfrm>
            <a:off x="8208963" y="0"/>
            <a:ext cx="792162"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Espace réservé du texte 46"/>
          <p:cNvSpPr>
            <a:spLocks noGrp="1" noChangeAspect="1"/>
          </p:cNvSpPr>
          <p:nvPr>
            <p:ph type="body" sz="quarter" idx="15"/>
          </p:nvPr>
        </p:nvSpPr>
        <p:spPr bwMode="gray">
          <a:xfrm>
            <a:off x="7344000" y="0"/>
            <a:ext cx="1800000" cy="2160000"/>
          </a:xfrm>
          <a:blipFill dpi="0" rotWithShape="1">
            <a:blip r:embed="rId3" cstate="print"/>
            <a:srcRect/>
            <a:stretch>
              <a:fillRect/>
            </a:stretch>
          </a:blipFill>
        </p:spPr>
        <p:txBody>
          <a:bodyPr/>
          <a:lstStyle>
            <a:lvl1pPr algn="ctr">
              <a:defRPr sz="1200"/>
            </a:lvl1pPr>
          </a:lstStyle>
          <a:p>
            <a:pPr lvl="0"/>
            <a:r>
              <a:rPr lang="fr-FR" smtClean="0"/>
              <a:t>Modifiez les styles du texte du masque</a:t>
            </a:r>
          </a:p>
        </p:txBody>
      </p:sp>
      <p:sp>
        <p:nvSpPr>
          <p:cNvPr id="8" name="Espace réservé pour une image  41"/>
          <p:cNvSpPr>
            <a:spLocks noGrp="1"/>
          </p:cNvSpPr>
          <p:nvPr>
            <p:ph type="pic" sz="quarter" idx="14"/>
          </p:nvPr>
        </p:nvSpPr>
        <p:spPr bwMode="gray">
          <a:xfrm>
            <a:off x="8217831" y="0"/>
            <a:ext cx="792000" cy="692696"/>
          </a:xfrm>
          <a:prstGeom prst="rect">
            <a:avLst/>
          </a:prstGeom>
          <a:noFill/>
        </p:spPr>
        <p:txBody>
          <a:bodyPr bIns="216000" rtlCol="0" anchor="b">
            <a:noAutofit/>
          </a:bodyPr>
          <a:lstStyle>
            <a:lvl1pPr algn="ctr">
              <a:defRPr sz="400" baseline="0"/>
            </a:lvl1pPr>
          </a:lstStyle>
          <a:p>
            <a:pPr lvl="0"/>
            <a:r>
              <a:rPr lang="fr-FR" noProof="0" smtClean="0"/>
              <a:t>Cliquez sur l'icône pour ajouter une image</a:t>
            </a:r>
            <a:endParaRPr lang="fr-FR" noProof="0" dirty="0" smtClean="0"/>
          </a:p>
        </p:txBody>
      </p:sp>
      <p:sp>
        <p:nvSpPr>
          <p:cNvPr id="2" name="Titre 1"/>
          <p:cNvSpPr>
            <a:spLocks noGrp="1"/>
          </p:cNvSpPr>
          <p:nvPr>
            <p:ph type="title"/>
          </p:nvPr>
        </p:nvSpPr>
        <p:spPr bwMode="gray"/>
        <p:txBody>
          <a:bodyPr/>
          <a:lstStyle/>
          <a:p>
            <a:r>
              <a:rPr lang="fr-FR" smtClean="0"/>
              <a:t>Modifiez le style du titre</a:t>
            </a:r>
            <a:endParaRPr lang="fr-FR"/>
          </a:p>
        </p:txBody>
      </p:sp>
      <p:sp>
        <p:nvSpPr>
          <p:cNvPr id="3" name="Espace réservé du contenu 2"/>
          <p:cNvSpPr>
            <a:spLocks noGrp="1"/>
          </p:cNvSpPr>
          <p:nvPr>
            <p:ph idx="1"/>
          </p:nvPr>
        </p:nvSpPr>
        <p:spPr bwMode="gray"/>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9" name="Espace réservé du numéro de diapositive 9"/>
          <p:cNvSpPr>
            <a:spLocks noGrp="1"/>
          </p:cNvSpPr>
          <p:nvPr>
            <p:ph type="sldNum" sz="quarter" idx="16"/>
          </p:nvPr>
        </p:nvSpPr>
        <p:spPr/>
        <p:txBody>
          <a:bodyPr/>
          <a:lstStyle>
            <a:lvl1pPr>
              <a:defRPr/>
            </a:lvl1pPr>
          </a:lstStyle>
          <a:p>
            <a:pPr>
              <a:defRPr/>
            </a:pPr>
            <a:fld id="{8DAF4BBC-9363-482C-B367-6655DDA9BC40}" type="slidenum">
              <a:rPr lang="fr-FR"/>
              <a:pPr>
                <a:defRPr/>
              </a:pPr>
              <a:t>‹N°›</a:t>
            </a:fld>
            <a:endParaRPr lang="fr-FR" dirty="0"/>
          </a:p>
        </p:txBody>
      </p:sp>
      <p:sp>
        <p:nvSpPr>
          <p:cNvPr id="10" name="Espace réservé du pied de page 10"/>
          <p:cNvSpPr>
            <a:spLocks noGrp="1"/>
          </p:cNvSpPr>
          <p:nvPr>
            <p:ph type="ftr" sz="quarter" idx="17"/>
          </p:nvPr>
        </p:nvSpPr>
        <p:spPr/>
        <p:txBody>
          <a:bodyPr/>
          <a:lstStyle>
            <a:lvl1pPr>
              <a:defRPr/>
            </a:lvl1pPr>
          </a:lstStyle>
          <a:p>
            <a:pPr>
              <a:defRPr/>
            </a:pPr>
            <a:endParaRPr lang="fr-FR" dirty="0"/>
          </a:p>
        </p:txBody>
      </p:sp>
    </p:spTree>
    <p:extLst>
      <p:ext uri="{BB962C8B-B14F-4D97-AF65-F5344CB8AC3E}">
        <p14:creationId xmlns:p14="http://schemas.microsoft.com/office/powerpoint/2010/main" xmlns="" val="348148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pic>
        <p:nvPicPr>
          <p:cNvPr id="7" name="Image 6" descr="or_imtexte.jpg"/>
          <p:cNvPicPr>
            <a:picLocks noChangeAspect="1"/>
          </p:cNvPicPr>
          <p:nvPr userDrawn="1"/>
        </p:nvPicPr>
        <p:blipFill>
          <a:blip r:embed="rId2" cstate="print">
            <a:extLst>
              <a:ext uri="{28A0092B-C50C-407E-A947-70E740481C1C}">
                <a14:useLocalDpi xmlns:a14="http://schemas.microsoft.com/office/drawing/2010/main" xmlns="" val="0"/>
              </a:ext>
            </a:extLst>
          </a:blip>
          <a:srcRect t="11359"/>
          <a:stretch>
            <a:fillRect/>
          </a:stretch>
        </p:blipFill>
        <p:spPr bwMode="gray">
          <a:xfrm>
            <a:off x="8208963" y="0"/>
            <a:ext cx="792162"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Espace réservé du texte 46"/>
          <p:cNvSpPr>
            <a:spLocks noGrp="1" noChangeAspect="1"/>
          </p:cNvSpPr>
          <p:nvPr>
            <p:ph type="body" sz="quarter" idx="16"/>
          </p:nvPr>
        </p:nvSpPr>
        <p:spPr bwMode="gray">
          <a:xfrm>
            <a:off x="7344000" y="0"/>
            <a:ext cx="1800000" cy="2160000"/>
          </a:xfrm>
          <a:blipFill dpi="0" rotWithShape="1">
            <a:blip r:embed="rId3" cstate="print"/>
            <a:srcRect/>
            <a:stretch>
              <a:fillRect/>
            </a:stretch>
          </a:blipFill>
        </p:spPr>
        <p:txBody>
          <a:bodyPr/>
          <a:lstStyle>
            <a:lvl1pPr algn="ctr">
              <a:defRPr sz="1200"/>
            </a:lvl1pPr>
          </a:lstStyle>
          <a:p>
            <a:pPr lvl="0"/>
            <a:r>
              <a:rPr lang="fr-FR" smtClean="0"/>
              <a:t>Modifiez les styles du texte du masque</a:t>
            </a:r>
          </a:p>
        </p:txBody>
      </p:sp>
      <p:sp>
        <p:nvSpPr>
          <p:cNvPr id="15" name="Espace réservé pour une image  41"/>
          <p:cNvSpPr>
            <a:spLocks noGrp="1"/>
          </p:cNvSpPr>
          <p:nvPr>
            <p:ph type="pic" sz="quarter" idx="17"/>
          </p:nvPr>
        </p:nvSpPr>
        <p:spPr bwMode="gray">
          <a:xfrm>
            <a:off x="8217831" y="0"/>
            <a:ext cx="792000" cy="692696"/>
          </a:xfrm>
          <a:prstGeom prst="rect">
            <a:avLst/>
          </a:prstGeom>
          <a:noFill/>
        </p:spPr>
        <p:txBody>
          <a:bodyPr bIns="216000" rtlCol="0" anchor="b">
            <a:noAutofit/>
          </a:bodyPr>
          <a:lstStyle>
            <a:lvl1pPr algn="ctr">
              <a:defRPr sz="400" baseline="0"/>
            </a:lvl1pPr>
          </a:lstStyle>
          <a:p>
            <a:pPr lvl="0"/>
            <a:r>
              <a:rPr lang="fr-FR" noProof="0" smtClean="0"/>
              <a:t>Cliquez sur l'icône pour ajouter une image</a:t>
            </a:r>
            <a:endParaRPr lang="fr-FR" noProof="0" dirty="0" smtClean="0"/>
          </a:p>
        </p:txBody>
      </p:sp>
      <p:sp>
        <p:nvSpPr>
          <p:cNvPr id="2" name="Titre 1"/>
          <p:cNvSpPr>
            <a:spLocks noGrp="1"/>
          </p:cNvSpPr>
          <p:nvPr>
            <p:ph type="title"/>
          </p:nvPr>
        </p:nvSpPr>
        <p:spPr bwMode="gray"/>
        <p:txBody>
          <a:bodyPr/>
          <a:lstStyle/>
          <a:p>
            <a:r>
              <a:rPr lang="fr-FR" smtClean="0"/>
              <a:t>Modifiez le style du titre</a:t>
            </a:r>
            <a:endParaRPr lang="fr-FR"/>
          </a:p>
        </p:txBody>
      </p:sp>
      <p:sp>
        <p:nvSpPr>
          <p:cNvPr id="3" name="Espace réservé du contenu 2"/>
          <p:cNvSpPr>
            <a:spLocks noGrp="1"/>
          </p:cNvSpPr>
          <p:nvPr>
            <p:ph sz="half" idx="1"/>
          </p:nvPr>
        </p:nvSpPr>
        <p:spPr bwMode="gray">
          <a:xfrm>
            <a:off x="684213" y="1773239"/>
            <a:ext cx="3167025" cy="4248150"/>
          </a:xfrm>
        </p:spPr>
        <p:txBody>
          <a:bodyPr/>
          <a:lstStyle>
            <a:lvl1pPr>
              <a:defRPr sz="1900"/>
            </a:lvl1pPr>
            <a:lvl2pPr>
              <a:defRPr sz="1400"/>
            </a:lvl2pPr>
            <a:lvl3pPr>
              <a:defRPr sz="12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8" name="Espace réservé du contenu 2"/>
          <p:cNvSpPr>
            <a:spLocks noGrp="1"/>
          </p:cNvSpPr>
          <p:nvPr>
            <p:ph sz="half" idx="13"/>
          </p:nvPr>
        </p:nvSpPr>
        <p:spPr bwMode="gray">
          <a:xfrm>
            <a:off x="4176750" y="1773238"/>
            <a:ext cx="3167025" cy="4248150"/>
          </a:xfrm>
        </p:spPr>
        <p:txBody>
          <a:bodyPr/>
          <a:lstStyle>
            <a:lvl1pPr>
              <a:defRPr sz="1900"/>
            </a:lvl1pPr>
            <a:lvl2pPr>
              <a:defRPr sz="1400"/>
            </a:lvl2pPr>
            <a:lvl3pPr>
              <a:defRPr sz="12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9" name="Espace réservé du numéro de diapositive 8"/>
          <p:cNvSpPr>
            <a:spLocks noGrp="1"/>
          </p:cNvSpPr>
          <p:nvPr>
            <p:ph type="sldNum" sz="quarter" idx="18"/>
          </p:nvPr>
        </p:nvSpPr>
        <p:spPr/>
        <p:txBody>
          <a:bodyPr/>
          <a:lstStyle>
            <a:lvl1pPr>
              <a:defRPr/>
            </a:lvl1pPr>
          </a:lstStyle>
          <a:p>
            <a:pPr>
              <a:defRPr/>
            </a:pPr>
            <a:fld id="{6114922D-90C3-418D-A934-EF1BA28A26F9}" type="slidenum">
              <a:rPr lang="fr-FR"/>
              <a:pPr>
                <a:defRPr/>
              </a:pPr>
              <a:t>‹N°›</a:t>
            </a:fld>
            <a:endParaRPr lang="fr-FR" dirty="0"/>
          </a:p>
        </p:txBody>
      </p:sp>
      <p:sp>
        <p:nvSpPr>
          <p:cNvPr id="10" name="Espace réservé du pied de page 9"/>
          <p:cNvSpPr>
            <a:spLocks noGrp="1"/>
          </p:cNvSpPr>
          <p:nvPr>
            <p:ph type="ftr" sz="quarter" idx="19"/>
          </p:nvPr>
        </p:nvSpPr>
        <p:spPr/>
        <p:txBody>
          <a:bodyPr/>
          <a:lstStyle>
            <a:lvl1pPr>
              <a:defRPr/>
            </a:lvl1pPr>
          </a:lstStyle>
          <a:p>
            <a:pPr>
              <a:defRPr/>
            </a:pPr>
            <a:endParaRPr lang="fr-FR" dirty="0"/>
          </a:p>
        </p:txBody>
      </p:sp>
    </p:spTree>
    <p:extLst>
      <p:ext uri="{BB962C8B-B14F-4D97-AF65-F5344CB8AC3E}">
        <p14:creationId xmlns:p14="http://schemas.microsoft.com/office/powerpoint/2010/main" xmlns="" val="20963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plusieurs contenus">
    <p:spTree>
      <p:nvGrpSpPr>
        <p:cNvPr id="1" name=""/>
        <p:cNvGrpSpPr/>
        <p:nvPr/>
      </p:nvGrpSpPr>
      <p:grpSpPr>
        <a:xfrm>
          <a:off x="0" y="0"/>
          <a:ext cx="0" cy="0"/>
          <a:chOff x="0" y="0"/>
          <a:chExt cx="0" cy="0"/>
        </a:xfrm>
      </p:grpSpPr>
      <p:pic>
        <p:nvPicPr>
          <p:cNvPr id="10" name="Image 6" descr="or_imtexte.jpg"/>
          <p:cNvPicPr>
            <a:picLocks noChangeAspect="1"/>
          </p:cNvPicPr>
          <p:nvPr userDrawn="1"/>
        </p:nvPicPr>
        <p:blipFill>
          <a:blip r:embed="rId2" cstate="print">
            <a:extLst>
              <a:ext uri="{28A0092B-C50C-407E-A947-70E740481C1C}">
                <a14:useLocalDpi xmlns:a14="http://schemas.microsoft.com/office/drawing/2010/main" xmlns="" val="0"/>
              </a:ext>
            </a:extLst>
          </a:blip>
          <a:srcRect t="11359"/>
          <a:stretch>
            <a:fillRect/>
          </a:stretch>
        </p:blipFill>
        <p:spPr bwMode="gray">
          <a:xfrm>
            <a:off x="8208963" y="0"/>
            <a:ext cx="792162"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Espace réservé du texte 46"/>
          <p:cNvSpPr>
            <a:spLocks noGrp="1" noChangeAspect="1"/>
          </p:cNvSpPr>
          <p:nvPr>
            <p:ph type="body" sz="quarter" idx="15"/>
          </p:nvPr>
        </p:nvSpPr>
        <p:spPr bwMode="gray">
          <a:xfrm>
            <a:off x="7344000" y="0"/>
            <a:ext cx="1800000" cy="2160000"/>
          </a:xfrm>
          <a:blipFill dpi="0" rotWithShape="1">
            <a:blip r:embed="rId3" cstate="print"/>
            <a:srcRect/>
            <a:stretch>
              <a:fillRect/>
            </a:stretch>
          </a:blipFill>
        </p:spPr>
        <p:txBody>
          <a:bodyPr/>
          <a:lstStyle>
            <a:lvl1pPr algn="ctr">
              <a:defRPr sz="1200"/>
            </a:lvl1pPr>
          </a:lstStyle>
          <a:p>
            <a:pPr lvl="0"/>
            <a:r>
              <a:rPr lang="fr-FR" smtClean="0"/>
              <a:t>Modifiez les styles du texte du masque</a:t>
            </a:r>
          </a:p>
        </p:txBody>
      </p:sp>
      <p:sp>
        <p:nvSpPr>
          <p:cNvPr id="20" name="Espace réservé pour une image  41"/>
          <p:cNvSpPr>
            <a:spLocks noGrp="1"/>
          </p:cNvSpPr>
          <p:nvPr>
            <p:ph type="pic" sz="quarter" idx="28"/>
          </p:nvPr>
        </p:nvSpPr>
        <p:spPr bwMode="gray">
          <a:xfrm>
            <a:off x="8217831" y="0"/>
            <a:ext cx="792000" cy="692696"/>
          </a:xfrm>
          <a:prstGeom prst="rect">
            <a:avLst/>
          </a:prstGeom>
          <a:noFill/>
        </p:spPr>
        <p:txBody>
          <a:bodyPr bIns="216000" rtlCol="0" anchor="b">
            <a:noAutofit/>
          </a:bodyPr>
          <a:lstStyle>
            <a:lvl1pPr algn="ctr">
              <a:defRPr sz="400" baseline="0"/>
            </a:lvl1pPr>
          </a:lstStyle>
          <a:p>
            <a:pPr lvl="0"/>
            <a:r>
              <a:rPr lang="fr-FR" noProof="0" smtClean="0"/>
              <a:t>Cliquez sur l'icône pour ajouter une image</a:t>
            </a:r>
            <a:endParaRPr lang="fr-FR" noProof="0" dirty="0" smtClean="0"/>
          </a:p>
        </p:txBody>
      </p:sp>
      <p:sp>
        <p:nvSpPr>
          <p:cNvPr id="2" name="Titre 1"/>
          <p:cNvSpPr>
            <a:spLocks noGrp="1"/>
          </p:cNvSpPr>
          <p:nvPr>
            <p:ph type="title"/>
          </p:nvPr>
        </p:nvSpPr>
        <p:spPr bwMode="gray"/>
        <p:txBody>
          <a:bodyPr/>
          <a:lstStyle/>
          <a:p>
            <a:r>
              <a:rPr lang="fr-FR" smtClean="0"/>
              <a:t>Modifiez le style du titre</a:t>
            </a:r>
            <a:endParaRPr lang="fr-FR"/>
          </a:p>
        </p:txBody>
      </p:sp>
      <p:sp>
        <p:nvSpPr>
          <p:cNvPr id="3" name="Espace réservé du contenu 2"/>
          <p:cNvSpPr>
            <a:spLocks noGrp="1"/>
          </p:cNvSpPr>
          <p:nvPr>
            <p:ph idx="1"/>
          </p:nvPr>
        </p:nvSpPr>
        <p:spPr bwMode="gray">
          <a:xfrm>
            <a:off x="684213" y="1773237"/>
            <a:ext cx="4427847" cy="3603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contenu 2"/>
          <p:cNvSpPr>
            <a:spLocks noGrp="1"/>
          </p:cNvSpPr>
          <p:nvPr>
            <p:ph idx="12"/>
          </p:nvPr>
        </p:nvSpPr>
        <p:spPr bwMode="gray">
          <a:xfrm>
            <a:off x="684213" y="2133600"/>
            <a:ext cx="1907567" cy="38877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2" name="Espace réservé du contenu 2"/>
          <p:cNvSpPr>
            <a:spLocks noGrp="1"/>
          </p:cNvSpPr>
          <p:nvPr>
            <p:ph idx="13"/>
          </p:nvPr>
        </p:nvSpPr>
        <p:spPr bwMode="gray">
          <a:xfrm>
            <a:off x="2664433" y="2133600"/>
            <a:ext cx="2447627" cy="38877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3" name="Espace réservé du contenu 2"/>
          <p:cNvSpPr>
            <a:spLocks noGrp="1"/>
          </p:cNvSpPr>
          <p:nvPr>
            <p:ph idx="14"/>
          </p:nvPr>
        </p:nvSpPr>
        <p:spPr bwMode="gray">
          <a:xfrm>
            <a:off x="5400675" y="2780928"/>
            <a:ext cx="3059113" cy="3240460"/>
          </a:xfrm>
        </p:spPr>
        <p:txBody>
          <a:bodyPr/>
          <a:lstStyle>
            <a:lvl1pPr>
              <a:defRPr sz="1400" b="1">
                <a:solidFill>
                  <a:schemeClr val="accent3"/>
                </a:solidFill>
              </a:defRPr>
            </a:lvl1pPr>
            <a:lvl2pPr marL="0" indent="0">
              <a:buNone/>
              <a:defRPr/>
            </a:lvl2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4" name="Espace réservé pour une image  26"/>
          <p:cNvSpPr>
            <a:spLocks noGrp="1"/>
          </p:cNvSpPr>
          <p:nvPr>
            <p:ph type="pic" sz="quarter" idx="27"/>
          </p:nvPr>
        </p:nvSpPr>
        <p:spPr bwMode="gray">
          <a:xfrm>
            <a:off x="5148064" y="2132855"/>
            <a:ext cx="0" cy="3384000"/>
          </a:xfrm>
          <a:prstGeom prst="leftBracket">
            <a:avLst>
              <a:gd name="adj" fmla="val 0"/>
            </a:avLst>
          </a:prstGeom>
          <a:ln w="12700">
            <a:solidFill>
              <a:schemeClr val="accent6"/>
            </a:solidFill>
            <a:prstDash val="dash"/>
          </a:ln>
        </p:spPr>
        <p:txBody>
          <a:bodyPr rtlCol="0">
            <a:noAutofit/>
          </a:bodyPr>
          <a:lstStyle/>
          <a:p>
            <a:pPr lvl="0"/>
            <a:r>
              <a:rPr lang="fr-FR" noProof="0" smtClean="0"/>
              <a:t>Cliquez sur l'icône pour ajouter une image</a:t>
            </a:r>
            <a:endParaRPr lang="fr-FR" noProof="0" dirty="0"/>
          </a:p>
        </p:txBody>
      </p:sp>
      <p:sp>
        <p:nvSpPr>
          <p:cNvPr id="15" name="Espace réservé du numéro de diapositive 7"/>
          <p:cNvSpPr>
            <a:spLocks noGrp="1"/>
          </p:cNvSpPr>
          <p:nvPr>
            <p:ph type="sldNum" sz="quarter" idx="29"/>
          </p:nvPr>
        </p:nvSpPr>
        <p:spPr/>
        <p:txBody>
          <a:bodyPr/>
          <a:lstStyle>
            <a:lvl1pPr>
              <a:defRPr/>
            </a:lvl1pPr>
          </a:lstStyle>
          <a:p>
            <a:pPr>
              <a:defRPr/>
            </a:pPr>
            <a:fld id="{27BCD4B6-6D0A-4B3C-BB62-AF01228164FA}" type="slidenum">
              <a:rPr lang="fr-FR"/>
              <a:pPr>
                <a:defRPr/>
              </a:pPr>
              <a:t>‹N°›</a:t>
            </a:fld>
            <a:endParaRPr lang="fr-FR" dirty="0"/>
          </a:p>
        </p:txBody>
      </p:sp>
      <p:sp>
        <p:nvSpPr>
          <p:cNvPr id="16" name="Espace réservé du pied de page 9"/>
          <p:cNvSpPr>
            <a:spLocks noGrp="1"/>
          </p:cNvSpPr>
          <p:nvPr>
            <p:ph type="ftr" sz="quarter" idx="30"/>
          </p:nvPr>
        </p:nvSpPr>
        <p:spPr/>
        <p:txBody>
          <a:bodyPr/>
          <a:lstStyle>
            <a:lvl1pPr>
              <a:defRPr/>
            </a:lvl1pPr>
          </a:lstStyle>
          <a:p>
            <a:pPr>
              <a:defRPr/>
            </a:pPr>
            <a:endParaRPr lang="fr-FR" dirty="0"/>
          </a:p>
        </p:txBody>
      </p:sp>
    </p:spTree>
    <p:extLst>
      <p:ext uri="{BB962C8B-B14F-4D97-AF65-F5344CB8AC3E}">
        <p14:creationId xmlns:p14="http://schemas.microsoft.com/office/powerpoint/2010/main" xmlns="" val="4140765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bwMode="gray">
          <a:xfrm>
            <a:off x="3059832" y="836613"/>
            <a:ext cx="2360508" cy="2556383"/>
          </a:xfrm>
        </p:spPr>
        <p:txBody>
          <a:bodyPr anchor="ctr"/>
          <a:lstStyle>
            <a:lvl1pPr algn="l">
              <a:lnSpc>
                <a:spcPct val="150000"/>
              </a:lnSpc>
              <a:spcBef>
                <a:spcPts val="0"/>
              </a:spcBef>
              <a:defRPr sz="1200" b="1" cap="none" baseline="0">
                <a:solidFill>
                  <a:schemeClr val="bg1"/>
                </a:solidFill>
              </a:defRPr>
            </a:lvl1pPr>
          </a:lstStyle>
          <a:p>
            <a:r>
              <a:rPr lang="fr-FR" smtClean="0"/>
              <a:t>Modifiez le style du titre</a:t>
            </a:r>
            <a:endParaRPr lang="fr-FR" dirty="0"/>
          </a:p>
        </p:txBody>
      </p:sp>
    </p:spTree>
    <p:extLst>
      <p:ext uri="{BB962C8B-B14F-4D97-AF65-F5344CB8AC3E}">
        <p14:creationId xmlns:p14="http://schemas.microsoft.com/office/powerpoint/2010/main" xmlns="" val="346533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5" name="Espace réservé du pied de page 4"/>
          <p:cNvSpPr>
            <a:spLocks noGrp="1"/>
          </p:cNvSpPr>
          <p:nvPr>
            <p:ph type="ftr" sz="quarter" idx="3"/>
          </p:nvPr>
        </p:nvSpPr>
        <p:spPr bwMode="gray">
          <a:xfrm>
            <a:off x="684213" y="6543675"/>
            <a:ext cx="6083300" cy="314325"/>
          </a:xfrm>
          <a:prstGeom prst="rect">
            <a:avLst/>
          </a:prstGeom>
        </p:spPr>
        <p:txBody>
          <a:bodyPr vert="horz" lIns="0" tIns="0" rIns="0" bIns="0" rtlCol="0" anchor="t" anchorCtr="0">
            <a:noAutofit/>
          </a:bodyPr>
          <a:lstStyle>
            <a:lvl1pPr algn="l" fontAlgn="auto">
              <a:spcBef>
                <a:spcPts val="0"/>
              </a:spcBef>
              <a:spcAft>
                <a:spcPts val="0"/>
              </a:spcAft>
              <a:defRPr sz="1200" smtClean="0">
                <a:solidFill>
                  <a:schemeClr val="accent6"/>
                </a:solidFill>
                <a:latin typeface="+mn-lt"/>
                <a:cs typeface="+mn-cs"/>
              </a:defRPr>
            </a:lvl1pPr>
          </a:lstStyle>
          <a:p>
            <a:pPr>
              <a:defRPr/>
            </a:pPr>
            <a:endParaRPr lang="fr-FR" dirty="0"/>
          </a:p>
        </p:txBody>
      </p:sp>
      <p:sp>
        <p:nvSpPr>
          <p:cNvPr id="6" name="Espace réservé du numéro de diapositive 5"/>
          <p:cNvSpPr>
            <a:spLocks noGrp="1"/>
          </p:cNvSpPr>
          <p:nvPr>
            <p:ph type="sldNum" sz="quarter" idx="4"/>
          </p:nvPr>
        </p:nvSpPr>
        <p:spPr bwMode="gray">
          <a:xfrm>
            <a:off x="0" y="6543675"/>
            <a:ext cx="684213" cy="314325"/>
          </a:xfrm>
          <a:prstGeom prst="rect">
            <a:avLst/>
          </a:prstGeom>
        </p:spPr>
        <p:txBody>
          <a:bodyPr vert="horz" lIns="0" tIns="0" rIns="0" bIns="0" rtlCol="0" anchor="t" anchorCtr="0">
            <a:noAutofit/>
          </a:bodyPr>
          <a:lstStyle>
            <a:lvl1pPr algn="ctr" fontAlgn="auto">
              <a:spcBef>
                <a:spcPts val="0"/>
              </a:spcBef>
              <a:spcAft>
                <a:spcPts val="0"/>
              </a:spcAft>
              <a:defRPr sz="1200" smtClean="0">
                <a:solidFill>
                  <a:schemeClr val="accent6"/>
                </a:solidFill>
                <a:latin typeface="+mn-lt"/>
                <a:cs typeface="+mn-cs"/>
              </a:defRPr>
            </a:lvl1pPr>
          </a:lstStyle>
          <a:p>
            <a:pPr>
              <a:defRPr/>
            </a:pPr>
            <a:fld id="{B5B5F759-C626-4CD8-A6B4-968F8DB7902D}" type="slidenum">
              <a:rPr lang="fr-FR"/>
              <a:pPr>
                <a:defRPr/>
              </a:pPr>
              <a:t>‹N°›</a:t>
            </a:fld>
            <a:endParaRPr lang="fr-FR" dirty="0"/>
          </a:p>
        </p:txBody>
      </p:sp>
      <p:sp>
        <p:nvSpPr>
          <p:cNvPr id="2" name="Espace réservé du titre 1"/>
          <p:cNvSpPr>
            <a:spLocks noGrp="1"/>
          </p:cNvSpPr>
          <p:nvPr>
            <p:ph type="title"/>
          </p:nvPr>
        </p:nvSpPr>
        <p:spPr bwMode="gray">
          <a:xfrm>
            <a:off x="684213" y="692150"/>
            <a:ext cx="6659562" cy="1081088"/>
          </a:xfrm>
          <a:prstGeom prst="rect">
            <a:avLst/>
          </a:prstGeom>
        </p:spPr>
        <p:txBody>
          <a:bodyPr vert="horz" lIns="0" tIns="0" rIns="0" bIns="0" rtlCol="0" anchor="t" anchorCtr="0">
            <a:noAutofit/>
          </a:bodyPr>
          <a:lstStyle/>
          <a:p>
            <a:r>
              <a:rPr lang="fr-FR" dirty="0" smtClean="0"/>
              <a:t>Cliquez pour modifier le style du titre</a:t>
            </a:r>
            <a:endParaRPr lang="fr-FR" dirty="0"/>
          </a:p>
        </p:txBody>
      </p:sp>
      <p:sp>
        <p:nvSpPr>
          <p:cNvPr id="1029" name="Espace réservé du texte 2"/>
          <p:cNvSpPr>
            <a:spLocks noGrp="1"/>
          </p:cNvSpPr>
          <p:nvPr>
            <p:ph type="body" idx="1"/>
          </p:nvPr>
        </p:nvSpPr>
        <p:spPr bwMode="gray">
          <a:xfrm>
            <a:off x="684213" y="1773238"/>
            <a:ext cx="6659562" cy="424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Lst>
  <p:hf hdr="0" dt="0"/>
  <p:txStyles>
    <p:titleStyle>
      <a:lvl1pPr algn="l" rtl="0" eaLnBrk="1" fontAlgn="base" hangingPunct="1">
        <a:lnSpc>
          <a:spcPct val="90000"/>
        </a:lnSpc>
        <a:spcBef>
          <a:spcPct val="0"/>
        </a:spcBef>
        <a:spcAft>
          <a:spcPct val="0"/>
        </a:spcAft>
        <a:defRPr sz="3200" kern="1200" cap="all">
          <a:solidFill>
            <a:srgbClr val="E7511E"/>
          </a:solidFill>
          <a:latin typeface="+mj-lt"/>
          <a:ea typeface="+mj-ea"/>
          <a:cs typeface="+mj-cs"/>
        </a:defRPr>
      </a:lvl1pPr>
      <a:lvl2pPr algn="l" rtl="0" eaLnBrk="1" fontAlgn="base" hangingPunct="1">
        <a:lnSpc>
          <a:spcPct val="90000"/>
        </a:lnSpc>
        <a:spcBef>
          <a:spcPct val="0"/>
        </a:spcBef>
        <a:spcAft>
          <a:spcPct val="0"/>
        </a:spcAft>
        <a:defRPr sz="3200">
          <a:solidFill>
            <a:srgbClr val="E7511E"/>
          </a:solidFill>
          <a:latin typeface="Arial" charset="0"/>
        </a:defRPr>
      </a:lvl2pPr>
      <a:lvl3pPr algn="l" rtl="0" eaLnBrk="1" fontAlgn="base" hangingPunct="1">
        <a:lnSpc>
          <a:spcPct val="90000"/>
        </a:lnSpc>
        <a:spcBef>
          <a:spcPct val="0"/>
        </a:spcBef>
        <a:spcAft>
          <a:spcPct val="0"/>
        </a:spcAft>
        <a:defRPr sz="3200">
          <a:solidFill>
            <a:srgbClr val="E7511E"/>
          </a:solidFill>
          <a:latin typeface="Arial" charset="0"/>
        </a:defRPr>
      </a:lvl3pPr>
      <a:lvl4pPr algn="l" rtl="0" eaLnBrk="1" fontAlgn="base" hangingPunct="1">
        <a:lnSpc>
          <a:spcPct val="90000"/>
        </a:lnSpc>
        <a:spcBef>
          <a:spcPct val="0"/>
        </a:spcBef>
        <a:spcAft>
          <a:spcPct val="0"/>
        </a:spcAft>
        <a:defRPr sz="3200">
          <a:solidFill>
            <a:srgbClr val="E7511E"/>
          </a:solidFill>
          <a:latin typeface="Arial" charset="0"/>
        </a:defRPr>
      </a:lvl4pPr>
      <a:lvl5pPr algn="l" rtl="0" eaLnBrk="1" fontAlgn="base" hangingPunct="1">
        <a:lnSpc>
          <a:spcPct val="90000"/>
        </a:lnSpc>
        <a:spcBef>
          <a:spcPct val="0"/>
        </a:spcBef>
        <a:spcAft>
          <a:spcPct val="0"/>
        </a:spcAft>
        <a:defRPr sz="3200">
          <a:solidFill>
            <a:srgbClr val="E7511E"/>
          </a:solidFill>
          <a:latin typeface="Arial" charset="0"/>
        </a:defRPr>
      </a:lvl5pPr>
      <a:lvl6pPr marL="457200" algn="l" rtl="0" eaLnBrk="1" fontAlgn="base" hangingPunct="1">
        <a:lnSpc>
          <a:spcPct val="90000"/>
        </a:lnSpc>
        <a:spcBef>
          <a:spcPct val="0"/>
        </a:spcBef>
        <a:spcAft>
          <a:spcPct val="0"/>
        </a:spcAft>
        <a:defRPr sz="3200">
          <a:solidFill>
            <a:srgbClr val="E7511E"/>
          </a:solidFill>
          <a:latin typeface="Arial" charset="0"/>
        </a:defRPr>
      </a:lvl6pPr>
      <a:lvl7pPr marL="914400" algn="l" rtl="0" eaLnBrk="1" fontAlgn="base" hangingPunct="1">
        <a:lnSpc>
          <a:spcPct val="90000"/>
        </a:lnSpc>
        <a:spcBef>
          <a:spcPct val="0"/>
        </a:spcBef>
        <a:spcAft>
          <a:spcPct val="0"/>
        </a:spcAft>
        <a:defRPr sz="3200">
          <a:solidFill>
            <a:srgbClr val="E7511E"/>
          </a:solidFill>
          <a:latin typeface="Arial" charset="0"/>
        </a:defRPr>
      </a:lvl7pPr>
      <a:lvl8pPr marL="1371600" algn="l" rtl="0" eaLnBrk="1" fontAlgn="base" hangingPunct="1">
        <a:lnSpc>
          <a:spcPct val="90000"/>
        </a:lnSpc>
        <a:spcBef>
          <a:spcPct val="0"/>
        </a:spcBef>
        <a:spcAft>
          <a:spcPct val="0"/>
        </a:spcAft>
        <a:defRPr sz="3200">
          <a:solidFill>
            <a:srgbClr val="E7511E"/>
          </a:solidFill>
          <a:latin typeface="Arial" charset="0"/>
        </a:defRPr>
      </a:lvl8pPr>
      <a:lvl9pPr marL="1828800" algn="l" rtl="0" eaLnBrk="1" fontAlgn="base" hangingPunct="1">
        <a:lnSpc>
          <a:spcPct val="90000"/>
        </a:lnSpc>
        <a:spcBef>
          <a:spcPct val="0"/>
        </a:spcBef>
        <a:spcAft>
          <a:spcPct val="0"/>
        </a:spcAft>
        <a:defRPr sz="3200">
          <a:solidFill>
            <a:srgbClr val="E7511E"/>
          </a:solidFill>
          <a:latin typeface="Arial" charset="0"/>
        </a:defRPr>
      </a:lvl9pPr>
    </p:titleStyle>
    <p:bodyStyle>
      <a:lvl1pPr algn="l" rtl="0" eaLnBrk="1" fontAlgn="base" hangingPunct="1">
        <a:spcBef>
          <a:spcPts val="600"/>
        </a:spcBef>
        <a:spcAft>
          <a:spcPct val="0"/>
        </a:spcAft>
        <a:defRPr sz="1900" kern="1200">
          <a:solidFill>
            <a:schemeClr val="bg1"/>
          </a:solidFill>
          <a:latin typeface="+mn-lt"/>
          <a:ea typeface="+mn-ea"/>
          <a:cs typeface="+mn-cs"/>
        </a:defRPr>
      </a:lvl1pPr>
      <a:lvl2pPr marL="179388" indent="-179388" algn="l" rtl="0" eaLnBrk="1" fontAlgn="base" hangingPunct="1">
        <a:spcBef>
          <a:spcPts val="300"/>
        </a:spcBef>
        <a:spcAft>
          <a:spcPct val="0"/>
        </a:spcAft>
        <a:buClr>
          <a:srgbClr val="4C2B0E"/>
        </a:buClr>
        <a:buSzPct val="85000"/>
        <a:buFont typeface="Wingdings" pitchFamily="2" charset="2"/>
        <a:buChar char=""/>
        <a:defRPr sz="1400" kern="1200">
          <a:solidFill>
            <a:srgbClr val="4C2B0E"/>
          </a:solidFill>
          <a:latin typeface="+mn-lt"/>
          <a:ea typeface="+mn-ea"/>
          <a:cs typeface="+mn-cs"/>
        </a:defRPr>
      </a:lvl2pPr>
      <a:lvl3pPr marL="180975" indent="-180975" algn="l" rtl="0" eaLnBrk="1" fontAlgn="base" hangingPunct="1">
        <a:spcBef>
          <a:spcPts val="300"/>
        </a:spcBef>
        <a:spcAft>
          <a:spcPct val="0"/>
        </a:spcAft>
        <a:buClr>
          <a:srgbClr val="F8B334"/>
        </a:buClr>
        <a:buSzPct val="85000"/>
        <a:buFont typeface="Wingdings" pitchFamily="2" charset="2"/>
        <a:buChar char=""/>
        <a:defRPr sz="1200" kern="1200">
          <a:solidFill>
            <a:srgbClr val="4C2B0E"/>
          </a:solidFill>
          <a:latin typeface="+mn-lt"/>
          <a:ea typeface="+mn-ea"/>
          <a:cs typeface="+mn-cs"/>
        </a:defRPr>
      </a:lvl3pPr>
      <a:lvl4pPr marL="179388" indent="-179388" algn="l" rtl="0" eaLnBrk="1" fontAlgn="base" hangingPunct="1">
        <a:spcBef>
          <a:spcPts val="300"/>
        </a:spcBef>
        <a:spcAft>
          <a:spcPct val="0"/>
        </a:spcAft>
        <a:buClr>
          <a:srgbClr val="4C2B0E"/>
        </a:buClr>
        <a:buSzPct val="85000"/>
        <a:buFont typeface="Wingdings" pitchFamily="2" charset="2"/>
        <a:buChar char=""/>
        <a:defRPr sz="1200" kern="1200">
          <a:solidFill>
            <a:srgbClr val="4C2B0E"/>
          </a:solidFill>
          <a:latin typeface="+mn-lt"/>
          <a:ea typeface="+mn-ea"/>
          <a:cs typeface="+mn-cs"/>
        </a:defRPr>
      </a:lvl4pPr>
      <a:lvl5pPr marL="360363" indent="-180975" algn="l" rtl="0" eaLnBrk="1" fontAlgn="base" hangingPunct="1">
        <a:spcBef>
          <a:spcPct val="0"/>
        </a:spcBef>
        <a:spcAft>
          <a:spcPts val="300"/>
        </a:spcAft>
        <a:buClr>
          <a:srgbClr val="4C2B0E"/>
        </a:buClr>
        <a:buFont typeface="Arial" charset="0"/>
        <a:buChar char="-"/>
        <a:defRPr sz="1200" i="1" kern="1200">
          <a:solidFill>
            <a:srgbClr val="4C2B0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3"/>
          </p:nvPr>
        </p:nvSpPr>
        <p:spPr>
          <a:xfrm>
            <a:off x="684213" y="836613"/>
            <a:ext cx="5256212" cy="5184775"/>
          </a:xfrm>
        </p:spPr>
        <p:txBody>
          <a:bodyPr rtlCol="0">
            <a:noAutofit/>
          </a:bodyPr>
          <a:lstStyle/>
          <a:p>
            <a:pPr fontAlgn="auto">
              <a:spcAft>
                <a:spcPts val="0"/>
              </a:spcAft>
              <a:defRPr/>
            </a:pPr>
            <a:r>
              <a:rPr lang="fr-FR" sz="6000" dirty="0" smtClean="0">
                <a:latin typeface="Citizen CCFD Light" pitchFamily="34" charset="0"/>
              </a:rPr>
              <a:t>LE CCFD EN </a:t>
            </a:r>
          </a:p>
          <a:p>
            <a:pPr fontAlgn="auto">
              <a:spcAft>
                <a:spcPts val="0"/>
              </a:spcAft>
              <a:defRPr/>
            </a:pPr>
            <a:r>
              <a:rPr lang="fr-FR" sz="15000" dirty="0" smtClean="0">
                <a:latin typeface="Citizen CCFD Light" pitchFamily="34" charset="0"/>
              </a:rPr>
              <a:t>10 </a:t>
            </a:r>
          </a:p>
          <a:p>
            <a:pPr fontAlgn="auto">
              <a:spcAft>
                <a:spcPts val="0"/>
              </a:spcAft>
              <a:defRPr/>
            </a:pPr>
            <a:r>
              <a:rPr lang="fr-FR" sz="6000" dirty="0" smtClean="0">
                <a:latin typeface="Citizen CCFD Light" pitchFamily="34" charset="0"/>
              </a:rPr>
              <a:t>CHIFFRES</a:t>
            </a:r>
          </a:p>
        </p:txBody>
      </p:sp>
      <p:pic>
        <p:nvPicPr>
          <p:cNvPr id="2" name="Espace réservé pour une image  1"/>
          <p:cNvPicPr>
            <a:picLocks noGrp="1" noChangeAspect="1"/>
          </p:cNvPicPr>
          <p:nvPr>
            <p:ph type="pic" sz="quarter" idx="14"/>
          </p:nvPr>
        </p:nvPicPr>
        <p:blipFill rotWithShape="1">
          <a:blip r:embed="rId2" cstate="print"/>
          <a:srcRect t="1661" b="43729"/>
          <a:stretch/>
        </p:blipFill>
        <p:spPr>
          <a:xfrm>
            <a:off x="6354763" y="2060575"/>
            <a:ext cx="2808287" cy="2290763"/>
          </a:xfrm>
        </p:spPr>
      </p:pic>
      <p:sp>
        <p:nvSpPr>
          <p:cNvPr id="9220" name="Espace réservé du texte 7"/>
          <p:cNvSpPr>
            <a:spLocks noGrp="1"/>
          </p:cNvSpPr>
          <p:nvPr>
            <p:ph type="body" sz="quarter" idx="15"/>
          </p:nvPr>
        </p:nvSpPr>
        <p:spPr>
          <a:xfrm>
            <a:off x="5184775" y="0"/>
            <a:ext cx="3959225" cy="4859338"/>
          </a:xfrm>
        </p:spPr>
        <p:txBody>
          <a:bodyPr/>
          <a:lstStyle/>
          <a:p>
            <a:endParaRPr lang="fr-FR"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21"/>
          <p:cNvSpPr>
            <a:spLocks noGrp="1"/>
          </p:cNvSpPr>
          <p:nvPr>
            <p:ph type="body" sz="quarter" idx="13"/>
          </p:nvPr>
        </p:nvSpPr>
        <p:spPr>
          <a:xfrm>
            <a:off x="0" y="260648"/>
            <a:ext cx="4499992" cy="2232025"/>
          </a:xfrm>
        </p:spPr>
        <p:txBody>
          <a:bodyPr rtlCol="0">
            <a:noAutofit/>
          </a:bodyPr>
          <a:lstStyle/>
          <a:p>
            <a:pPr fontAlgn="auto">
              <a:spcAft>
                <a:spcPts val="0"/>
              </a:spcAft>
              <a:defRPr/>
            </a:pPr>
            <a:r>
              <a:rPr lang="fr-FR" sz="15000" b="1" dirty="0" smtClean="0">
                <a:latin typeface="Citizen CCFD Light" pitchFamily="34" charset="0"/>
              </a:rPr>
              <a:t>1961</a:t>
            </a:r>
            <a:endParaRPr lang="fr-FR" sz="15000" b="1" dirty="0">
              <a:latin typeface="Citizen CCFD Light" pitchFamily="34" charset="0"/>
            </a:endParaRPr>
          </a:p>
        </p:txBody>
      </p:sp>
      <p:sp>
        <p:nvSpPr>
          <p:cNvPr id="4" name="Espace réservé du numéro de diapositive 3"/>
          <p:cNvSpPr>
            <a:spLocks noGrp="1"/>
          </p:cNvSpPr>
          <p:nvPr>
            <p:ph type="sldNum" sz="quarter" idx="16"/>
          </p:nvPr>
        </p:nvSpPr>
        <p:spPr/>
        <p:txBody>
          <a:bodyPr/>
          <a:lstStyle/>
          <a:p>
            <a:pPr>
              <a:defRPr/>
            </a:pPr>
            <a:fld id="{591EED4E-548B-426C-9583-45640E89E486}" type="slidenum">
              <a:rPr lang="fr-FR"/>
              <a:pPr>
                <a:defRPr/>
              </a:pPr>
              <a:t>2</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ChangeAspect="1"/>
          </p:cNvPicPr>
          <p:nvPr/>
        </p:nvPicPr>
        <p:blipFill rotWithShape="1">
          <a:blip r:embed="rId2" cstate="print"/>
          <a:srcRect t="-215" b="42748"/>
          <a:stretch/>
        </p:blipFill>
        <p:spPr bwMode="gray">
          <a:xfrm>
            <a:off x="7535863" y="1412875"/>
            <a:ext cx="1582737" cy="1357313"/>
          </a:xfrm>
          <a:prstGeom prst="rect">
            <a:avLst/>
          </a:prstGeom>
          <a:solidFill>
            <a:schemeClr val="bg1">
              <a:lumMod val="85000"/>
            </a:schemeClr>
          </a:solidFill>
        </p:spPr>
      </p:pic>
      <p:sp>
        <p:nvSpPr>
          <p:cNvPr id="14342" name="Espace réservé du texte 23"/>
          <p:cNvSpPr>
            <a:spLocks noGrp="1"/>
          </p:cNvSpPr>
          <p:nvPr>
            <p:ph type="body" sz="quarter" idx="15"/>
          </p:nvPr>
        </p:nvSpPr>
        <p:spPr>
          <a:xfrm>
            <a:off x="4103688" y="0"/>
            <a:ext cx="5040312" cy="5795963"/>
          </a:xfrm>
        </p:spPr>
        <p:txBody>
          <a:bodyPr/>
          <a:lstStyle/>
          <a:p>
            <a:endParaRPr lang="fr-FR"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texte 10"/>
          <p:cNvSpPr>
            <a:spLocks noGrp="1"/>
          </p:cNvSpPr>
          <p:nvPr>
            <p:ph type="body" sz="quarter" idx="15"/>
          </p:nvPr>
        </p:nvSpPr>
        <p:spPr>
          <a:xfrm>
            <a:off x="7343775" y="0"/>
            <a:ext cx="1800225" cy="2160588"/>
          </a:xfrm>
        </p:spPr>
        <p:txBody>
          <a:bodyPr/>
          <a:lstStyle/>
          <a:p>
            <a:endParaRPr lang="fr-FR" smtClean="0"/>
          </a:p>
        </p:txBody>
      </p:sp>
      <p:pic>
        <p:nvPicPr>
          <p:cNvPr id="11267" name="Espace réservé pour une image  2"/>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7133" r="7133"/>
          <a:stretch>
            <a:fillRect/>
          </a:stretch>
        </p:blipFill>
        <p:spPr>
          <a:xfrm>
            <a:off x="4067175" y="4527550"/>
            <a:ext cx="2665413" cy="2330450"/>
          </a:xfrm>
        </p:spPr>
      </p:pic>
      <p:sp>
        <p:nvSpPr>
          <p:cNvPr id="6" name="Titre 5"/>
          <p:cNvSpPr>
            <a:spLocks noGrp="1"/>
          </p:cNvSpPr>
          <p:nvPr>
            <p:ph type="title"/>
          </p:nvPr>
        </p:nvSpPr>
        <p:spPr/>
        <p:txBody>
          <a:bodyPr/>
          <a:lstStyle/>
          <a:p>
            <a:pPr fontAlgn="auto">
              <a:spcAft>
                <a:spcPts val="0"/>
              </a:spcAft>
              <a:defRPr/>
            </a:pPr>
            <a:r>
              <a:rPr lang="fr-FR" sz="4200" b="1" dirty="0" smtClean="0">
                <a:solidFill>
                  <a:schemeClr val="accent3"/>
                </a:solidFill>
                <a:latin typeface="Citizen CCFD Light" pitchFamily="34" charset="0"/>
              </a:rPr>
              <a:t>1961: Naissance du CCF…D</a:t>
            </a:r>
            <a:endParaRPr lang="fr-FR" sz="4200" b="1" dirty="0">
              <a:solidFill>
                <a:schemeClr val="accent3"/>
              </a:solidFill>
              <a:latin typeface="Citizen CCFD Light" pitchFamily="34" charset="0"/>
            </a:endParaRPr>
          </a:p>
        </p:txBody>
      </p:sp>
      <p:sp>
        <p:nvSpPr>
          <p:cNvPr id="11269" name="Espace réservé du contenu 6"/>
          <p:cNvSpPr>
            <a:spLocks noGrp="1"/>
          </p:cNvSpPr>
          <p:nvPr>
            <p:ph idx="1"/>
          </p:nvPr>
        </p:nvSpPr>
        <p:spPr>
          <a:xfrm>
            <a:off x="3779838" y="1773238"/>
            <a:ext cx="3529012" cy="4248150"/>
          </a:xfrm>
        </p:spPr>
        <p:txBody>
          <a:bodyPr/>
          <a:lstStyle/>
          <a:p>
            <a:r>
              <a:rPr lang="fr-FR" sz="2500" b="1" u="sng" smtClean="0">
                <a:solidFill>
                  <a:schemeClr val="accent2"/>
                </a:solidFill>
                <a:latin typeface="Citizen CCFD Light" pitchFamily="34" charset="0"/>
              </a:rPr>
              <a:t>En 1961:</a:t>
            </a:r>
            <a:r>
              <a:rPr lang="fr-FR" sz="2500" b="1" smtClean="0">
                <a:solidFill>
                  <a:schemeClr val="accent2"/>
                </a:solidFill>
                <a:latin typeface="Citizen CCFD Light" pitchFamily="34" charset="0"/>
              </a:rPr>
              <a:t> </a:t>
            </a:r>
            <a:r>
              <a:rPr lang="fr-FR" sz="2500" smtClean="0">
                <a:solidFill>
                  <a:schemeClr val="accent2"/>
                </a:solidFill>
                <a:latin typeface="Frutiger LT Std 45 Light" pitchFamily="34" charset="0"/>
              </a:rPr>
              <a:t>mobilisation de l’Eglise de France pour créer le Comité Contre la Faim</a:t>
            </a:r>
          </a:p>
          <a:p>
            <a:endParaRPr lang="fr-FR" sz="2500" smtClean="0">
              <a:solidFill>
                <a:schemeClr val="accent2"/>
              </a:solidFill>
              <a:latin typeface="Frutiger LT Std 45 Light" pitchFamily="34" charset="0"/>
            </a:endParaRPr>
          </a:p>
          <a:p>
            <a:r>
              <a:rPr lang="fr-FR" sz="2500" b="1" u="sng" smtClean="0">
                <a:solidFill>
                  <a:schemeClr val="accent2"/>
                </a:solidFill>
                <a:latin typeface="Citizen CCFD Light" pitchFamily="34" charset="0"/>
              </a:rPr>
              <a:t>En 1967:</a:t>
            </a:r>
            <a:r>
              <a:rPr lang="fr-FR" sz="2500" b="1" smtClean="0">
                <a:solidFill>
                  <a:schemeClr val="accent2"/>
                </a:solidFill>
                <a:latin typeface="Citizen CCFD Light" pitchFamily="34" charset="0"/>
              </a:rPr>
              <a:t> </a:t>
            </a:r>
            <a:r>
              <a:rPr lang="fr-FR" sz="2500" smtClean="0">
                <a:solidFill>
                  <a:schemeClr val="accent2"/>
                </a:solidFill>
                <a:latin typeface="Frutiger LT Std 45 Light" pitchFamily="34" charset="0"/>
              </a:rPr>
              <a:t>le CCF devient le CCFD</a:t>
            </a:r>
          </a:p>
          <a:p>
            <a:pPr lvl="1"/>
            <a:endParaRPr lang="fr-FR" smtClean="0"/>
          </a:p>
          <a:p>
            <a:pPr lvl="1">
              <a:buFont typeface="Wingdings" pitchFamily="2" charset="2"/>
              <a:buNone/>
            </a:pPr>
            <a:endParaRPr lang="fr-FR" smtClean="0"/>
          </a:p>
          <a:p>
            <a:endParaRPr lang="fr-FR" smtClean="0"/>
          </a:p>
          <a:p>
            <a:endParaRPr lang="fr-FR" smtClean="0"/>
          </a:p>
        </p:txBody>
      </p:sp>
      <p:sp>
        <p:nvSpPr>
          <p:cNvPr id="12" name="Espace réservé du numéro de diapositive 11"/>
          <p:cNvSpPr>
            <a:spLocks noGrp="1"/>
          </p:cNvSpPr>
          <p:nvPr>
            <p:ph type="sldNum" sz="quarter" idx="16"/>
          </p:nvPr>
        </p:nvSpPr>
        <p:spPr/>
        <p:txBody>
          <a:bodyPr/>
          <a:lstStyle/>
          <a:p>
            <a:pPr>
              <a:defRPr/>
            </a:pPr>
            <a:fld id="{55115B5C-B6AB-4212-B874-578104E9857E}" type="slidenum">
              <a:rPr lang="fr-FR"/>
              <a:pPr>
                <a:defRPr/>
              </a:pPr>
              <a:t>3</a:t>
            </a:fld>
            <a:endParaRPr lang="fr-FR" dirty="0"/>
          </a:p>
        </p:txBody>
      </p:sp>
      <p:sp>
        <p:nvSpPr>
          <p:cNvPr id="13" name="Espace réservé du pied de page 12"/>
          <p:cNvSpPr>
            <a:spLocks noGrp="1"/>
          </p:cNvSpPr>
          <p:nvPr>
            <p:ph type="ftr" sz="quarter" idx="17"/>
          </p:nvPr>
        </p:nvSpPr>
        <p:spPr/>
        <p:txBody>
          <a:bodyPr/>
          <a:lstStyle/>
          <a:p>
            <a:pPr>
              <a:defRPr/>
            </a:pPr>
            <a:endParaRPr lang="fr-FR" dirty="0"/>
          </a:p>
        </p:txBody>
      </p:sp>
      <p:sp>
        <p:nvSpPr>
          <p:cNvPr id="14" name="Rectangle 13"/>
          <p:cNvSpPr/>
          <p:nvPr/>
        </p:nvSpPr>
        <p:spPr>
          <a:xfrm>
            <a:off x="9432925" y="0"/>
            <a:ext cx="1800225"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400" dirty="0">
                <a:solidFill>
                  <a:schemeClr val="accent3"/>
                </a:solidFill>
              </a:rPr>
              <a:t>Pour modifier l’image sur une des pages de texte :</a:t>
            </a:r>
          </a:p>
          <a:p>
            <a:pPr algn="ctr" fontAlgn="auto">
              <a:spcBef>
                <a:spcPts val="0"/>
              </a:spcBef>
              <a:spcAft>
                <a:spcPts val="0"/>
              </a:spcAft>
              <a:defRPr/>
            </a:pPr>
            <a:endParaRPr lang="fr-FR" sz="1400" dirty="0">
              <a:solidFill>
                <a:schemeClr val="accent3"/>
              </a:solidFill>
            </a:endParaRPr>
          </a:p>
          <a:p>
            <a:pPr algn="ctr" fontAlgn="auto">
              <a:spcBef>
                <a:spcPts val="0"/>
              </a:spcBef>
              <a:spcAft>
                <a:spcPts val="0"/>
              </a:spcAft>
              <a:defRPr/>
            </a:pPr>
            <a:r>
              <a:rPr lang="fr-FR" sz="1400" dirty="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p>
        </p:txBody>
      </p:sp>
      <p:pic>
        <p:nvPicPr>
          <p:cNvPr id="1127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4709" t="3685"/>
          <a:stretch>
            <a:fillRect/>
          </a:stretch>
        </p:blipFill>
        <p:spPr bwMode="auto">
          <a:xfrm>
            <a:off x="179512" y="1916832"/>
            <a:ext cx="1533525" cy="1825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4"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08175" y="1844675"/>
            <a:ext cx="1670050" cy="2089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5"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4149080"/>
            <a:ext cx="1600200" cy="2009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6"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922463" y="4437063"/>
            <a:ext cx="1662112" cy="1963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21"/>
          <p:cNvSpPr>
            <a:spLocks noGrp="1"/>
          </p:cNvSpPr>
          <p:nvPr>
            <p:ph type="body" sz="quarter" idx="13"/>
          </p:nvPr>
        </p:nvSpPr>
        <p:spPr>
          <a:xfrm>
            <a:off x="0" y="260648"/>
            <a:ext cx="4499992" cy="2232025"/>
          </a:xfrm>
        </p:spPr>
        <p:txBody>
          <a:bodyPr rtlCol="0">
            <a:noAutofit/>
          </a:bodyPr>
          <a:lstStyle/>
          <a:p>
            <a:pPr fontAlgn="auto">
              <a:spcAft>
                <a:spcPts val="0"/>
              </a:spcAft>
              <a:defRPr/>
            </a:pPr>
            <a:r>
              <a:rPr lang="fr-FR" sz="15000" b="1" dirty="0" smtClean="0">
                <a:latin typeface="Citizen CCFD Light" pitchFamily="34" charset="0"/>
              </a:rPr>
              <a:t>1</a:t>
            </a:r>
            <a:r>
              <a:rPr lang="fr-FR" sz="8000" b="1" dirty="0" smtClean="0">
                <a:latin typeface="Citizen CCFD Light" pitchFamily="34" charset="0"/>
              </a:rPr>
              <a:t>et</a:t>
            </a:r>
            <a:r>
              <a:rPr lang="fr-FR" sz="15000" b="1" dirty="0" smtClean="0">
                <a:latin typeface="Citizen CCFD Light" pitchFamily="34" charset="0"/>
              </a:rPr>
              <a:t> 3</a:t>
            </a:r>
            <a:endParaRPr lang="fr-FR" sz="15000" b="1" dirty="0">
              <a:latin typeface="Citizen CCFD Light" pitchFamily="34" charset="0"/>
            </a:endParaRPr>
          </a:p>
        </p:txBody>
      </p:sp>
      <p:sp>
        <p:nvSpPr>
          <p:cNvPr id="4" name="Espace réservé du numéro de diapositive 3"/>
          <p:cNvSpPr>
            <a:spLocks noGrp="1"/>
          </p:cNvSpPr>
          <p:nvPr>
            <p:ph type="sldNum" sz="quarter" idx="16"/>
          </p:nvPr>
        </p:nvSpPr>
        <p:spPr/>
        <p:txBody>
          <a:bodyPr/>
          <a:lstStyle/>
          <a:p>
            <a:pPr>
              <a:defRPr/>
            </a:pPr>
            <a:fld id="{591EED4E-548B-426C-9583-45640E89E486}" type="slidenum">
              <a:rPr lang="fr-FR"/>
              <a:pPr>
                <a:defRPr/>
              </a:pPr>
              <a:t>4</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ChangeAspect="1"/>
          </p:cNvPicPr>
          <p:nvPr/>
        </p:nvPicPr>
        <p:blipFill rotWithShape="1">
          <a:blip r:embed="rId2" cstate="print"/>
          <a:srcRect t="-215" b="42748"/>
          <a:stretch/>
        </p:blipFill>
        <p:spPr bwMode="gray">
          <a:xfrm>
            <a:off x="7535863" y="1412875"/>
            <a:ext cx="1582737" cy="1357313"/>
          </a:xfrm>
          <a:prstGeom prst="rect">
            <a:avLst/>
          </a:prstGeom>
          <a:solidFill>
            <a:schemeClr val="bg1">
              <a:lumMod val="85000"/>
            </a:schemeClr>
          </a:solidFill>
        </p:spPr>
      </p:pic>
      <p:sp>
        <p:nvSpPr>
          <p:cNvPr id="14342" name="Espace réservé du texte 23"/>
          <p:cNvSpPr>
            <a:spLocks noGrp="1"/>
          </p:cNvSpPr>
          <p:nvPr>
            <p:ph type="body" sz="quarter" idx="15"/>
          </p:nvPr>
        </p:nvSpPr>
        <p:spPr>
          <a:xfrm>
            <a:off x="4103688" y="0"/>
            <a:ext cx="5040312" cy="5795963"/>
          </a:xfrm>
        </p:spPr>
        <p:txBody>
          <a:bodyPr/>
          <a:lstStyle/>
          <a:p>
            <a:endParaRPr lang="fr-FR"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texte 8"/>
          <p:cNvSpPr>
            <a:spLocks noGrp="1"/>
          </p:cNvSpPr>
          <p:nvPr>
            <p:ph type="body" sz="quarter" idx="16"/>
          </p:nvPr>
        </p:nvSpPr>
        <p:spPr>
          <a:xfrm>
            <a:off x="7343775" y="0"/>
            <a:ext cx="1800225" cy="2160588"/>
          </a:xfrm>
        </p:spPr>
        <p:txBody>
          <a:bodyPr/>
          <a:lstStyle/>
          <a:p>
            <a:endParaRPr lang="fr-FR" smtClean="0"/>
          </a:p>
        </p:txBody>
      </p:sp>
      <p:pic>
        <p:nvPicPr>
          <p:cNvPr id="13315" name="Espace réservé pour une image  10"/>
          <p:cNvPicPr>
            <a:picLocks noGrp="1" noChangeAspect="1"/>
          </p:cNvPicPr>
          <p:nvPr>
            <p:ph type="pic" sz="quarter" idx="17"/>
          </p:nvPr>
        </p:nvPicPr>
        <p:blipFill>
          <a:blip r:embed="rId2" cstate="print">
            <a:extLst>
              <a:ext uri="{28A0092B-C50C-407E-A947-70E740481C1C}">
                <a14:useLocalDpi xmlns:a14="http://schemas.microsoft.com/office/drawing/2010/main" xmlns="" val="0"/>
              </a:ext>
            </a:extLst>
          </a:blip>
          <a:srcRect t="19051" b="19051"/>
          <a:stretch>
            <a:fillRect/>
          </a:stretch>
        </p:blipFill>
        <p:spPr>
          <a:xfrm>
            <a:off x="12142788" y="2841625"/>
            <a:ext cx="254000" cy="220663"/>
          </a:xfrm>
        </p:spPr>
      </p:pic>
      <p:sp>
        <p:nvSpPr>
          <p:cNvPr id="4" name="Espace réservé du numéro de diapositive 3"/>
          <p:cNvSpPr>
            <a:spLocks noGrp="1"/>
          </p:cNvSpPr>
          <p:nvPr>
            <p:ph type="sldNum" sz="quarter" idx="18"/>
          </p:nvPr>
        </p:nvSpPr>
        <p:spPr/>
        <p:txBody>
          <a:bodyPr/>
          <a:lstStyle/>
          <a:p>
            <a:pPr>
              <a:defRPr/>
            </a:pPr>
            <a:fld id="{57BE27F5-4BC6-41EF-A538-883D44D36DF0}" type="slidenum">
              <a:rPr lang="fr-FR"/>
              <a:pPr>
                <a:defRPr/>
              </a:pPr>
              <a:t>5</a:t>
            </a:fld>
            <a:endParaRPr lang="fr-FR" dirty="0"/>
          </a:p>
        </p:txBody>
      </p:sp>
      <p:sp>
        <p:nvSpPr>
          <p:cNvPr id="5" name="Espace réservé du pied de page 4"/>
          <p:cNvSpPr>
            <a:spLocks noGrp="1"/>
          </p:cNvSpPr>
          <p:nvPr>
            <p:ph type="ftr" sz="quarter" idx="19"/>
          </p:nvPr>
        </p:nvSpPr>
        <p:spPr/>
        <p:txBody>
          <a:bodyPr/>
          <a:lstStyle/>
          <a:p>
            <a:pPr>
              <a:defRPr/>
            </a:pPr>
            <a:endParaRPr lang="fr-FR" dirty="0"/>
          </a:p>
        </p:txBody>
      </p:sp>
      <p:sp>
        <p:nvSpPr>
          <p:cNvPr id="6" name="Titre 5"/>
          <p:cNvSpPr>
            <a:spLocks noGrp="1"/>
          </p:cNvSpPr>
          <p:nvPr>
            <p:ph type="title"/>
          </p:nvPr>
        </p:nvSpPr>
        <p:spPr/>
        <p:txBody>
          <a:bodyPr/>
          <a:lstStyle/>
          <a:p>
            <a:pPr fontAlgn="auto">
              <a:spcAft>
                <a:spcPts val="0"/>
              </a:spcAft>
              <a:defRPr/>
            </a:pPr>
            <a:r>
              <a:rPr lang="fr-FR" sz="4200" b="1" dirty="0">
                <a:solidFill>
                  <a:schemeClr val="accent3"/>
                </a:solidFill>
                <a:latin typeface="Citizen CCFD Light" pitchFamily="34" charset="0"/>
              </a:rPr>
              <a:t>1 mission</a:t>
            </a:r>
            <a:br>
              <a:rPr lang="fr-FR" sz="4200" b="1" dirty="0">
                <a:solidFill>
                  <a:schemeClr val="accent3"/>
                </a:solidFill>
                <a:latin typeface="Citizen CCFD Light" pitchFamily="34" charset="0"/>
              </a:rPr>
            </a:br>
            <a:r>
              <a:rPr lang="fr-FR" sz="4200" b="1" dirty="0">
                <a:solidFill>
                  <a:schemeClr val="accent3"/>
                </a:solidFill>
                <a:latin typeface="Citizen CCFD Light" pitchFamily="34" charset="0"/>
              </a:rPr>
              <a:t>3 leviers d’action</a:t>
            </a:r>
          </a:p>
        </p:txBody>
      </p:sp>
      <p:sp>
        <p:nvSpPr>
          <p:cNvPr id="13319" name="Espace réservé du contenu 6"/>
          <p:cNvSpPr>
            <a:spLocks noGrp="1"/>
          </p:cNvSpPr>
          <p:nvPr>
            <p:ph sz="half" idx="1"/>
          </p:nvPr>
        </p:nvSpPr>
        <p:spPr>
          <a:xfrm>
            <a:off x="684213" y="1916113"/>
            <a:ext cx="3167062" cy="4105275"/>
          </a:xfrm>
        </p:spPr>
        <p:txBody>
          <a:bodyPr/>
          <a:lstStyle/>
          <a:p>
            <a:pPr algn="ctr"/>
            <a:r>
              <a:rPr lang="fr-FR" sz="3000" b="1" u="sng" smtClean="0">
                <a:latin typeface="Citizen CCFD Light" pitchFamily="34" charset="0"/>
              </a:rPr>
              <a:t>Là-bas</a:t>
            </a:r>
          </a:p>
          <a:p>
            <a:pPr algn="ctr"/>
            <a:r>
              <a:rPr lang="fr-FR" smtClean="0">
                <a:solidFill>
                  <a:schemeClr val="accent2"/>
                </a:solidFill>
                <a:latin typeface="Frutiger LT Std 45 Light" pitchFamily="34" charset="0"/>
              </a:rPr>
              <a:t>Soutenir financièrement des projets de développement</a:t>
            </a:r>
          </a:p>
        </p:txBody>
      </p:sp>
      <p:sp>
        <p:nvSpPr>
          <p:cNvPr id="13320" name="Espace réservé du contenu 7"/>
          <p:cNvSpPr>
            <a:spLocks noGrp="1"/>
          </p:cNvSpPr>
          <p:nvPr>
            <p:ph sz="half" idx="13"/>
          </p:nvPr>
        </p:nvSpPr>
        <p:spPr>
          <a:xfrm>
            <a:off x="4176713" y="1916113"/>
            <a:ext cx="4498975" cy="4105275"/>
          </a:xfrm>
        </p:spPr>
        <p:txBody>
          <a:bodyPr/>
          <a:lstStyle/>
          <a:p>
            <a:pPr algn="ctr"/>
            <a:r>
              <a:rPr lang="fr-FR" sz="3000" b="1" u="sng" smtClean="0">
                <a:latin typeface="Citizen CCFD Light" pitchFamily="34" charset="0"/>
              </a:rPr>
              <a:t>Ici</a:t>
            </a:r>
          </a:p>
          <a:p>
            <a:pPr algn="ctr"/>
            <a:r>
              <a:rPr lang="fr-FR" smtClean="0">
                <a:solidFill>
                  <a:schemeClr val="accent2"/>
                </a:solidFill>
                <a:latin typeface="Frutiger LT Std 45 Light" pitchFamily="34" charset="0"/>
              </a:rPr>
              <a:t>Sensibiliser à la solidarité internationale</a:t>
            </a:r>
          </a:p>
          <a:p>
            <a:pPr algn="ctr">
              <a:spcBef>
                <a:spcPct val="0"/>
              </a:spcBef>
            </a:pPr>
            <a:r>
              <a:rPr lang="fr-FR" smtClean="0">
                <a:solidFill>
                  <a:schemeClr val="accent2"/>
                </a:solidFill>
                <a:latin typeface="Frutiger LT Std 45 Light" pitchFamily="34" charset="0"/>
              </a:rPr>
              <a:t>+</a:t>
            </a:r>
          </a:p>
          <a:p>
            <a:pPr algn="ctr">
              <a:spcBef>
                <a:spcPct val="0"/>
              </a:spcBef>
            </a:pPr>
            <a:r>
              <a:rPr lang="fr-FR" smtClean="0">
                <a:solidFill>
                  <a:schemeClr val="accent2"/>
                </a:solidFill>
                <a:latin typeface="Frutiger LT Std 45 Light" pitchFamily="34" charset="0"/>
              </a:rPr>
              <a:t>Influencer les décisions des responsables politiques et économiques</a:t>
            </a:r>
          </a:p>
        </p:txBody>
      </p:sp>
      <p:pic>
        <p:nvPicPr>
          <p:cNvPr id="1332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0663" y="3429000"/>
            <a:ext cx="3910012" cy="2697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2" name="Image 11"/>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40425" y="3908425"/>
            <a:ext cx="1344613" cy="1900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23" name="Image 12"/>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00563" y="3908425"/>
            <a:ext cx="1343025" cy="1900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24" name="Image 13"/>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380288" y="3908425"/>
            <a:ext cx="1344612" cy="1900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21"/>
          <p:cNvSpPr>
            <a:spLocks noGrp="1"/>
          </p:cNvSpPr>
          <p:nvPr>
            <p:ph type="body" sz="quarter" idx="13"/>
          </p:nvPr>
        </p:nvSpPr>
        <p:spPr>
          <a:xfrm>
            <a:off x="468313" y="260350"/>
            <a:ext cx="5256212" cy="2232025"/>
          </a:xfrm>
        </p:spPr>
        <p:txBody>
          <a:bodyPr rtlCol="0">
            <a:noAutofit/>
          </a:bodyPr>
          <a:lstStyle/>
          <a:p>
            <a:pPr fontAlgn="auto">
              <a:spcAft>
                <a:spcPts val="0"/>
              </a:spcAft>
              <a:defRPr/>
            </a:pPr>
            <a:r>
              <a:rPr lang="fr-FR" sz="15000" b="1" dirty="0" smtClean="0">
                <a:latin typeface="Citizen CCFD Light" pitchFamily="34" charset="0"/>
              </a:rPr>
              <a:t>29</a:t>
            </a:r>
            <a:endParaRPr lang="fr-FR" sz="15000" b="1" dirty="0">
              <a:latin typeface="Citizen CCFD Light" pitchFamily="34" charset="0"/>
            </a:endParaRPr>
          </a:p>
        </p:txBody>
      </p:sp>
      <p:sp>
        <p:nvSpPr>
          <p:cNvPr id="4" name="Espace réservé du numéro de diapositive 3"/>
          <p:cNvSpPr>
            <a:spLocks noGrp="1"/>
          </p:cNvSpPr>
          <p:nvPr>
            <p:ph type="sldNum" sz="quarter" idx="16"/>
          </p:nvPr>
        </p:nvSpPr>
        <p:spPr/>
        <p:txBody>
          <a:bodyPr/>
          <a:lstStyle/>
          <a:p>
            <a:pPr>
              <a:defRPr/>
            </a:pPr>
            <a:fld id="{591EED4E-548B-426C-9583-45640E89E486}" type="slidenum">
              <a:rPr lang="fr-FR"/>
              <a:pPr>
                <a:defRPr/>
              </a:pPr>
              <a:t>6</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ChangeAspect="1"/>
          </p:cNvPicPr>
          <p:nvPr/>
        </p:nvPicPr>
        <p:blipFill rotWithShape="1">
          <a:blip r:embed="rId2" cstate="print"/>
          <a:srcRect t="-215" b="42748"/>
          <a:stretch/>
        </p:blipFill>
        <p:spPr bwMode="gray">
          <a:xfrm>
            <a:off x="7535863" y="1412875"/>
            <a:ext cx="1582737" cy="1357313"/>
          </a:xfrm>
          <a:prstGeom prst="rect">
            <a:avLst/>
          </a:prstGeom>
          <a:solidFill>
            <a:schemeClr val="bg1">
              <a:lumMod val="85000"/>
            </a:schemeClr>
          </a:solidFill>
        </p:spPr>
      </p:pic>
      <p:sp>
        <p:nvSpPr>
          <p:cNvPr id="14342" name="Espace réservé du texte 23"/>
          <p:cNvSpPr>
            <a:spLocks noGrp="1"/>
          </p:cNvSpPr>
          <p:nvPr>
            <p:ph type="body" sz="quarter" idx="15"/>
          </p:nvPr>
        </p:nvSpPr>
        <p:spPr>
          <a:xfrm>
            <a:off x="4103688" y="0"/>
            <a:ext cx="5040312" cy="5795963"/>
          </a:xfrm>
        </p:spPr>
        <p:txBody>
          <a:bodyPr/>
          <a:lstStyle/>
          <a:p>
            <a:endParaRPr lang="fr-FR"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texte 9"/>
          <p:cNvSpPr>
            <a:spLocks noGrp="1"/>
          </p:cNvSpPr>
          <p:nvPr>
            <p:ph type="body" sz="quarter" idx="16"/>
          </p:nvPr>
        </p:nvSpPr>
        <p:spPr>
          <a:xfrm>
            <a:off x="7343775" y="0"/>
            <a:ext cx="1800225" cy="2160588"/>
          </a:xfrm>
        </p:spPr>
        <p:txBody>
          <a:bodyPr/>
          <a:lstStyle/>
          <a:p>
            <a:endParaRPr lang="fr-FR" smtClean="0"/>
          </a:p>
        </p:txBody>
      </p:sp>
      <p:sp>
        <p:nvSpPr>
          <p:cNvPr id="4" name="Espace réservé du numéro de diapositive 3"/>
          <p:cNvSpPr>
            <a:spLocks noGrp="1"/>
          </p:cNvSpPr>
          <p:nvPr>
            <p:ph type="sldNum" sz="quarter" idx="18"/>
          </p:nvPr>
        </p:nvSpPr>
        <p:spPr/>
        <p:txBody>
          <a:bodyPr/>
          <a:lstStyle/>
          <a:p>
            <a:pPr>
              <a:defRPr/>
            </a:pPr>
            <a:fld id="{585F70A8-FFD2-4917-B6E1-9C6A0D6548D8}" type="slidenum">
              <a:rPr lang="fr-FR"/>
              <a:pPr>
                <a:defRPr/>
              </a:pPr>
              <a:t>7</a:t>
            </a:fld>
            <a:endParaRPr lang="fr-FR" dirty="0"/>
          </a:p>
        </p:txBody>
      </p:sp>
      <p:sp>
        <p:nvSpPr>
          <p:cNvPr id="5" name="Espace réservé du pied de page 4"/>
          <p:cNvSpPr>
            <a:spLocks noGrp="1"/>
          </p:cNvSpPr>
          <p:nvPr>
            <p:ph type="ftr" sz="quarter" idx="19"/>
          </p:nvPr>
        </p:nvSpPr>
        <p:spPr/>
        <p:txBody>
          <a:bodyPr/>
          <a:lstStyle/>
          <a:p>
            <a:pPr>
              <a:defRPr/>
            </a:pPr>
            <a:endParaRPr lang="fr-FR" dirty="0"/>
          </a:p>
        </p:txBody>
      </p:sp>
      <p:sp>
        <p:nvSpPr>
          <p:cNvPr id="6" name="Titre 5"/>
          <p:cNvSpPr>
            <a:spLocks noGrp="1"/>
          </p:cNvSpPr>
          <p:nvPr>
            <p:ph type="title"/>
          </p:nvPr>
        </p:nvSpPr>
        <p:spPr/>
        <p:txBody>
          <a:bodyPr/>
          <a:lstStyle/>
          <a:p>
            <a:pPr fontAlgn="auto">
              <a:spcAft>
                <a:spcPts val="0"/>
              </a:spcAft>
              <a:defRPr/>
            </a:pPr>
            <a:r>
              <a:rPr lang="fr-FR" sz="4200" b="1" dirty="0" smtClean="0">
                <a:solidFill>
                  <a:schemeClr val="accent3"/>
                </a:solidFill>
                <a:latin typeface="Citizen CCFD Light" pitchFamily="34" charset="0"/>
              </a:rPr>
              <a:t>29 Mouvements et services d’ églises (MSE)</a:t>
            </a:r>
            <a:endParaRPr lang="fr-FR" sz="4200" b="1" dirty="0">
              <a:solidFill>
                <a:schemeClr val="accent3"/>
              </a:solidFill>
              <a:latin typeface="Citizen CCFD Light" pitchFamily="34" charset="0"/>
            </a:endParaRPr>
          </a:p>
        </p:txBody>
      </p:sp>
      <p:sp>
        <p:nvSpPr>
          <p:cNvPr id="15366" name="Espace réservé du contenu 6"/>
          <p:cNvSpPr>
            <a:spLocks noGrp="1"/>
          </p:cNvSpPr>
          <p:nvPr>
            <p:ph sz="half" idx="1"/>
          </p:nvPr>
        </p:nvSpPr>
        <p:spPr>
          <a:xfrm>
            <a:off x="684213" y="1989138"/>
            <a:ext cx="3167062" cy="4032250"/>
          </a:xfrm>
        </p:spPr>
        <p:txBody>
          <a:bodyPr/>
          <a:lstStyle/>
          <a:p>
            <a:pPr algn="ctr"/>
            <a:endParaRPr lang="fr-FR" sz="3000" smtClean="0">
              <a:solidFill>
                <a:schemeClr val="accent2"/>
              </a:solidFill>
              <a:latin typeface="Frutiger LT Std 45 Light" pitchFamily="34" charset="0"/>
            </a:endParaRPr>
          </a:p>
          <a:p>
            <a:pPr algn="ctr"/>
            <a:r>
              <a:rPr lang="fr-FR" sz="3000" smtClean="0">
                <a:solidFill>
                  <a:schemeClr val="accent2"/>
                </a:solidFill>
                <a:latin typeface="Frutiger LT Std 45 Light" pitchFamily="34" charset="0"/>
              </a:rPr>
              <a:t>29 MSE que l’on appelle « </a:t>
            </a:r>
            <a:r>
              <a:rPr lang="fr-FR" sz="3000" b="1" smtClean="0">
                <a:solidFill>
                  <a:schemeClr val="accent2"/>
                </a:solidFill>
                <a:latin typeface="Frutiger LT Std 45 Light" pitchFamily="34" charset="0"/>
              </a:rPr>
              <a:t>collégialité</a:t>
            </a:r>
            <a:r>
              <a:rPr lang="fr-FR" sz="3000" smtClean="0">
                <a:solidFill>
                  <a:schemeClr val="accent2"/>
                </a:solidFill>
                <a:latin typeface="Frutiger LT Std 45 Light" pitchFamily="34" charset="0"/>
              </a:rPr>
              <a:t> »</a:t>
            </a:r>
          </a:p>
          <a:p>
            <a:pPr algn="ctr"/>
            <a:endParaRPr lang="fr-FR" sz="3000" smtClean="0">
              <a:solidFill>
                <a:schemeClr val="accent2"/>
              </a:solidFill>
              <a:latin typeface="Frutiger LT Std 45 Light" pitchFamily="34" charset="0"/>
            </a:endParaRPr>
          </a:p>
          <a:p>
            <a:pPr algn="ctr"/>
            <a:r>
              <a:rPr lang="fr-FR" sz="3000" smtClean="0">
                <a:solidFill>
                  <a:schemeClr val="accent2"/>
                </a:solidFill>
                <a:latin typeface="Frutiger LT Std 45 Light" pitchFamily="34" charset="0"/>
              </a:rPr>
              <a:t>Réunis 5 fois par an en Assemblée Générale</a:t>
            </a:r>
          </a:p>
        </p:txBody>
      </p:sp>
      <p:sp>
        <p:nvSpPr>
          <p:cNvPr id="15367" name="Espace réservé du contenu 2"/>
          <p:cNvSpPr>
            <a:spLocks noGrp="1"/>
          </p:cNvSpPr>
          <p:nvPr>
            <p:ph sz="half" idx="13"/>
          </p:nvPr>
        </p:nvSpPr>
        <p:spPr>
          <a:xfrm>
            <a:off x="4176713" y="1773238"/>
            <a:ext cx="3167062" cy="4248150"/>
          </a:xfrm>
        </p:spPr>
        <p:txBody>
          <a:bodyPr/>
          <a:lstStyle/>
          <a:p>
            <a:endParaRPr lang="fr-FR" smtClean="0"/>
          </a:p>
        </p:txBody>
      </p:sp>
      <p:pic>
        <p:nvPicPr>
          <p:cNvPr id="1536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11638" y="1989138"/>
            <a:ext cx="2955925" cy="439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369" name="Espace réservé pour une image  14"/>
          <p:cNvSpPr>
            <a:spLocks noGrp="1" noTextEdit="1"/>
          </p:cNvSpPr>
          <p:nvPr>
            <p:ph type="pic" sz="quarter" idx="17"/>
          </p:nvPr>
        </p:nvSpPr>
        <p:spPr>
          <a:xfrm>
            <a:off x="8218488" y="0"/>
            <a:ext cx="790575" cy="692150"/>
          </a:xfrm>
        </p:spPr>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21"/>
          <p:cNvSpPr>
            <a:spLocks noGrp="1"/>
          </p:cNvSpPr>
          <p:nvPr>
            <p:ph type="body" sz="quarter" idx="13"/>
          </p:nvPr>
        </p:nvSpPr>
        <p:spPr>
          <a:xfrm>
            <a:off x="468313" y="260350"/>
            <a:ext cx="5256212" cy="2232025"/>
          </a:xfrm>
        </p:spPr>
        <p:txBody>
          <a:bodyPr rtlCol="0">
            <a:noAutofit/>
          </a:bodyPr>
          <a:lstStyle/>
          <a:p>
            <a:pPr fontAlgn="auto">
              <a:spcAft>
                <a:spcPts val="0"/>
              </a:spcAft>
              <a:defRPr/>
            </a:pPr>
            <a:r>
              <a:rPr lang="fr-FR" sz="15000" b="1" dirty="0" smtClean="0">
                <a:latin typeface="Citizen CCFD Light" pitchFamily="34" charset="0"/>
              </a:rPr>
              <a:t>442</a:t>
            </a:r>
            <a:endParaRPr lang="fr-FR" sz="15000" b="1" dirty="0">
              <a:latin typeface="Citizen CCFD Light" pitchFamily="34" charset="0"/>
            </a:endParaRPr>
          </a:p>
        </p:txBody>
      </p:sp>
      <p:sp>
        <p:nvSpPr>
          <p:cNvPr id="4" name="Espace réservé du numéro de diapositive 3"/>
          <p:cNvSpPr>
            <a:spLocks noGrp="1"/>
          </p:cNvSpPr>
          <p:nvPr>
            <p:ph type="sldNum" sz="quarter" idx="16"/>
          </p:nvPr>
        </p:nvSpPr>
        <p:spPr/>
        <p:txBody>
          <a:bodyPr/>
          <a:lstStyle/>
          <a:p>
            <a:pPr>
              <a:defRPr/>
            </a:pPr>
            <a:fld id="{3B76E901-C8BF-4C7D-9BBC-21355F0EFFE1}" type="slidenum">
              <a:rPr lang="fr-FR"/>
              <a:pPr>
                <a:defRPr/>
              </a:pPr>
              <a:t>8</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Grp="1" noChangeAspect="1"/>
          </p:cNvPicPr>
          <p:nvPr>
            <p:ph type="pic" sz="quarter" idx="14"/>
          </p:nvPr>
        </p:nvPicPr>
        <p:blipFill rotWithShape="1">
          <a:blip r:embed="rId2" cstate="print"/>
          <a:srcRect t="-215" b="42748"/>
          <a:stretch/>
        </p:blipFill>
        <p:spPr>
          <a:xfrm>
            <a:off x="7537450" y="1412875"/>
            <a:ext cx="1584325" cy="1357313"/>
          </a:xfrm>
        </p:spPr>
      </p:pic>
      <p:sp>
        <p:nvSpPr>
          <p:cNvPr id="16390" name="Espace réservé du texte 23"/>
          <p:cNvSpPr>
            <a:spLocks noGrp="1"/>
          </p:cNvSpPr>
          <p:nvPr>
            <p:ph type="body" sz="quarter" idx="15"/>
          </p:nvPr>
        </p:nvSpPr>
        <p:spPr>
          <a:xfrm>
            <a:off x="4103688" y="0"/>
            <a:ext cx="5040312" cy="5795963"/>
          </a:xfrm>
        </p:spPr>
        <p:txBody>
          <a:bodyPr/>
          <a:lstStyle/>
          <a:p>
            <a:endParaRPr lang="fr-FR"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u texte 9"/>
          <p:cNvSpPr>
            <a:spLocks noGrp="1"/>
          </p:cNvSpPr>
          <p:nvPr>
            <p:ph type="body" sz="quarter" idx="16"/>
          </p:nvPr>
        </p:nvSpPr>
        <p:spPr>
          <a:xfrm>
            <a:off x="7343775" y="0"/>
            <a:ext cx="1800225" cy="2160588"/>
          </a:xfrm>
        </p:spPr>
        <p:txBody>
          <a:bodyPr/>
          <a:lstStyle/>
          <a:p>
            <a:endParaRPr lang="fr-FR" smtClean="0"/>
          </a:p>
        </p:txBody>
      </p:sp>
      <p:sp>
        <p:nvSpPr>
          <p:cNvPr id="4" name="Espace réservé du numéro de diapositive 3"/>
          <p:cNvSpPr>
            <a:spLocks noGrp="1"/>
          </p:cNvSpPr>
          <p:nvPr>
            <p:ph type="sldNum" sz="quarter" idx="18"/>
          </p:nvPr>
        </p:nvSpPr>
        <p:spPr/>
        <p:txBody>
          <a:bodyPr/>
          <a:lstStyle/>
          <a:p>
            <a:pPr>
              <a:defRPr/>
            </a:pPr>
            <a:fld id="{D10203D1-CD08-495C-89EE-3AC208D4E8F9}" type="slidenum">
              <a:rPr lang="fr-FR"/>
              <a:pPr>
                <a:defRPr/>
              </a:pPr>
              <a:t>9</a:t>
            </a:fld>
            <a:endParaRPr lang="fr-FR" dirty="0"/>
          </a:p>
        </p:txBody>
      </p:sp>
      <p:sp>
        <p:nvSpPr>
          <p:cNvPr id="5" name="Espace réservé du pied de page 4"/>
          <p:cNvSpPr>
            <a:spLocks noGrp="1"/>
          </p:cNvSpPr>
          <p:nvPr>
            <p:ph type="ftr" sz="quarter" idx="19"/>
          </p:nvPr>
        </p:nvSpPr>
        <p:spPr/>
        <p:txBody>
          <a:bodyPr/>
          <a:lstStyle/>
          <a:p>
            <a:pPr>
              <a:defRPr/>
            </a:pPr>
            <a:endParaRPr lang="fr-FR" dirty="0"/>
          </a:p>
        </p:txBody>
      </p:sp>
      <p:sp>
        <p:nvSpPr>
          <p:cNvPr id="6" name="Titre 5"/>
          <p:cNvSpPr>
            <a:spLocks noGrp="1"/>
          </p:cNvSpPr>
          <p:nvPr>
            <p:ph type="title"/>
          </p:nvPr>
        </p:nvSpPr>
        <p:spPr/>
        <p:txBody>
          <a:bodyPr/>
          <a:lstStyle/>
          <a:p>
            <a:pPr fontAlgn="auto">
              <a:spcAft>
                <a:spcPts val="0"/>
              </a:spcAft>
              <a:defRPr/>
            </a:pPr>
            <a:r>
              <a:rPr lang="fr-FR" sz="4200" b="1" dirty="0" smtClean="0">
                <a:solidFill>
                  <a:schemeClr val="accent3"/>
                </a:solidFill>
                <a:latin typeface="Citizen CCFD Light" pitchFamily="34" charset="0"/>
              </a:rPr>
              <a:t>442 projets soutenus</a:t>
            </a:r>
            <a:br>
              <a:rPr lang="fr-FR" sz="4200" b="1" dirty="0" smtClean="0">
                <a:solidFill>
                  <a:schemeClr val="accent3"/>
                </a:solidFill>
                <a:latin typeface="Citizen CCFD Light" pitchFamily="34" charset="0"/>
              </a:rPr>
            </a:br>
            <a:r>
              <a:rPr lang="fr-FR" sz="2000" b="1" dirty="0" smtClean="0">
                <a:solidFill>
                  <a:schemeClr val="accent3"/>
                </a:solidFill>
                <a:latin typeface="Citizen CCFD Light" pitchFamily="34" charset="0"/>
              </a:rPr>
              <a:t>… 20 000 projets soutenus depuis 1961</a:t>
            </a:r>
            <a:endParaRPr lang="fr-FR" sz="4200" b="1" dirty="0">
              <a:solidFill>
                <a:schemeClr val="accent3"/>
              </a:solidFill>
              <a:latin typeface="Citizen CCFD Light" pitchFamily="34" charset="0"/>
            </a:endParaRPr>
          </a:p>
        </p:txBody>
      </p:sp>
      <p:sp>
        <p:nvSpPr>
          <p:cNvPr id="17414" name="Espace réservé pour une image  1"/>
          <p:cNvSpPr>
            <a:spLocks noGrp="1" noTextEdit="1"/>
          </p:cNvSpPr>
          <p:nvPr>
            <p:ph type="pic" sz="quarter" idx="17"/>
          </p:nvPr>
        </p:nvSpPr>
        <p:spPr>
          <a:xfrm>
            <a:off x="8218488" y="0"/>
            <a:ext cx="790575" cy="692150"/>
          </a:xfrm>
        </p:spPr>
      </p:sp>
      <p:pic>
        <p:nvPicPr>
          <p:cNvPr id="1741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r="11511" b="14323"/>
          <a:stretch>
            <a:fillRect/>
          </a:stretch>
        </p:blipFill>
        <p:spPr bwMode="auto">
          <a:xfrm>
            <a:off x="539750" y="1557338"/>
            <a:ext cx="5926138" cy="395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416" name="ZoneTexte 7"/>
          <p:cNvSpPr txBox="1">
            <a:spLocks noChangeArrowheads="1"/>
          </p:cNvSpPr>
          <p:nvPr/>
        </p:nvSpPr>
        <p:spPr bwMode="auto">
          <a:xfrm>
            <a:off x="2484438" y="5084763"/>
            <a:ext cx="3311525" cy="646112"/>
          </a:xfrm>
          <a:prstGeom prst="rect">
            <a:avLst/>
          </a:prstGeom>
          <a:solidFill>
            <a:srgbClr val="E412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a:latin typeface="Frutiger LT Std 45 Light" pitchFamily="34" charset="0"/>
              </a:rPr>
              <a:t>Europe centrale et orientale</a:t>
            </a:r>
          </a:p>
          <a:p>
            <a:pPr algn="ctr"/>
            <a:r>
              <a:rPr lang="fr-FR">
                <a:latin typeface="Frutiger LT Std 45 Light" pitchFamily="34" charset="0"/>
              </a:rPr>
              <a:t>32 initiatives soutenues</a:t>
            </a:r>
          </a:p>
        </p:txBody>
      </p:sp>
      <p:sp>
        <p:nvSpPr>
          <p:cNvPr id="17417" name="ZoneTexte 12"/>
          <p:cNvSpPr txBox="1">
            <a:spLocks noChangeArrowheads="1"/>
          </p:cNvSpPr>
          <p:nvPr/>
        </p:nvSpPr>
        <p:spPr bwMode="auto">
          <a:xfrm>
            <a:off x="5651500" y="3357563"/>
            <a:ext cx="2665413" cy="646112"/>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a:latin typeface="Frutiger LT Std 45 Light" pitchFamily="34" charset="0"/>
              </a:rPr>
              <a:t>Afrique Subsaharienne</a:t>
            </a:r>
          </a:p>
          <a:p>
            <a:pPr algn="ctr"/>
            <a:r>
              <a:rPr lang="fr-FR">
                <a:latin typeface="Frutiger LT Std 45 Light" pitchFamily="34" charset="0"/>
              </a:rPr>
              <a:t>111 initiatives soutenues</a:t>
            </a:r>
          </a:p>
        </p:txBody>
      </p:sp>
      <p:sp>
        <p:nvSpPr>
          <p:cNvPr id="17418" name="ZoneTexte 13"/>
          <p:cNvSpPr txBox="1">
            <a:spLocks noChangeArrowheads="1"/>
          </p:cNvSpPr>
          <p:nvPr/>
        </p:nvSpPr>
        <p:spPr bwMode="auto">
          <a:xfrm>
            <a:off x="1908175" y="3860800"/>
            <a:ext cx="2619375" cy="646113"/>
          </a:xfrm>
          <a:prstGeom prst="rect">
            <a:avLst/>
          </a:prstGeom>
          <a:solidFill>
            <a:srgbClr val="7030A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a:solidFill>
                  <a:schemeClr val="bg1"/>
                </a:solidFill>
                <a:latin typeface="Frutiger LT Std 45 Light" pitchFamily="34" charset="0"/>
              </a:rPr>
              <a:t>Asie</a:t>
            </a:r>
          </a:p>
          <a:p>
            <a:pPr algn="ctr"/>
            <a:r>
              <a:rPr lang="fr-FR">
                <a:solidFill>
                  <a:schemeClr val="bg1"/>
                </a:solidFill>
                <a:latin typeface="Frutiger LT Std 45 Light" pitchFamily="34" charset="0"/>
              </a:rPr>
              <a:t>77 initiatives soutenues</a:t>
            </a:r>
          </a:p>
        </p:txBody>
      </p:sp>
      <p:sp>
        <p:nvSpPr>
          <p:cNvPr id="17419" name="ZoneTexte 14"/>
          <p:cNvSpPr txBox="1">
            <a:spLocks noChangeArrowheads="1"/>
          </p:cNvSpPr>
          <p:nvPr/>
        </p:nvSpPr>
        <p:spPr bwMode="auto">
          <a:xfrm>
            <a:off x="96838" y="1844675"/>
            <a:ext cx="3121025" cy="64611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a:solidFill>
                  <a:schemeClr val="bg1"/>
                </a:solidFill>
                <a:latin typeface="Frutiger LT Std 45 Light" pitchFamily="34" charset="0"/>
              </a:rPr>
              <a:t>Amérique Latine et Caraïbes</a:t>
            </a:r>
          </a:p>
          <a:p>
            <a:pPr algn="ctr"/>
            <a:r>
              <a:rPr lang="fr-FR">
                <a:solidFill>
                  <a:schemeClr val="bg1"/>
                </a:solidFill>
                <a:latin typeface="Frutiger LT Std 45 Light" pitchFamily="34" charset="0"/>
              </a:rPr>
              <a:t>107 initiatives soutenues</a:t>
            </a:r>
          </a:p>
        </p:txBody>
      </p:sp>
      <p:sp>
        <p:nvSpPr>
          <p:cNvPr id="17420" name="ZoneTexte 15"/>
          <p:cNvSpPr txBox="1">
            <a:spLocks noChangeArrowheads="1"/>
          </p:cNvSpPr>
          <p:nvPr/>
        </p:nvSpPr>
        <p:spPr bwMode="auto">
          <a:xfrm>
            <a:off x="5384800" y="4365625"/>
            <a:ext cx="3744913" cy="646113"/>
          </a:xfrm>
          <a:prstGeom prst="rect">
            <a:avLst/>
          </a:prstGeom>
          <a:solidFill>
            <a:srgbClr val="F8B3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a:latin typeface="Frutiger LT Std 45 Light" pitchFamily="34" charset="0"/>
              </a:rPr>
              <a:t>Bassin Méditerranéen et migrants</a:t>
            </a:r>
          </a:p>
          <a:p>
            <a:pPr algn="ctr"/>
            <a:r>
              <a:rPr lang="fr-FR">
                <a:latin typeface="Frutiger LT Std 45 Light" pitchFamily="34" charset="0"/>
              </a:rPr>
              <a:t>107 initiatives soutenues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21"/>
          <p:cNvSpPr>
            <a:spLocks noGrp="1"/>
          </p:cNvSpPr>
          <p:nvPr>
            <p:ph type="body" sz="quarter" idx="13"/>
          </p:nvPr>
        </p:nvSpPr>
        <p:spPr>
          <a:xfrm>
            <a:off x="468313" y="260350"/>
            <a:ext cx="5256212" cy="2232025"/>
          </a:xfrm>
        </p:spPr>
        <p:txBody>
          <a:bodyPr rtlCol="0">
            <a:noAutofit/>
          </a:bodyPr>
          <a:lstStyle/>
          <a:p>
            <a:pPr fontAlgn="auto">
              <a:spcAft>
                <a:spcPts val="0"/>
              </a:spcAft>
              <a:defRPr/>
            </a:pPr>
            <a:r>
              <a:rPr lang="fr-FR" sz="15000" b="1" dirty="0" smtClean="0">
                <a:latin typeface="Citizen CCFD Light" pitchFamily="34" charset="0"/>
              </a:rPr>
              <a:t>58</a:t>
            </a:r>
            <a:endParaRPr lang="fr-FR" sz="15000" b="1" dirty="0">
              <a:latin typeface="Citizen CCFD Light" pitchFamily="34" charset="0"/>
            </a:endParaRPr>
          </a:p>
        </p:txBody>
      </p:sp>
      <p:sp>
        <p:nvSpPr>
          <p:cNvPr id="4" name="Espace réservé du numéro de diapositive 3"/>
          <p:cNvSpPr>
            <a:spLocks noGrp="1"/>
          </p:cNvSpPr>
          <p:nvPr>
            <p:ph type="sldNum" sz="quarter" idx="16"/>
          </p:nvPr>
        </p:nvSpPr>
        <p:spPr/>
        <p:txBody>
          <a:bodyPr/>
          <a:lstStyle/>
          <a:p>
            <a:pPr>
              <a:defRPr/>
            </a:pPr>
            <a:fld id="{EAA02C58-2A2F-4ACF-AA09-FCB6D4394BF5}" type="slidenum">
              <a:rPr lang="fr-FR"/>
              <a:pPr>
                <a:defRPr/>
              </a:pPr>
              <a:t>10</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Grp="1" noChangeAspect="1"/>
          </p:cNvPicPr>
          <p:nvPr>
            <p:ph type="pic" sz="quarter" idx="14"/>
          </p:nvPr>
        </p:nvPicPr>
        <p:blipFill rotWithShape="1">
          <a:blip r:embed="rId2" cstate="print"/>
          <a:srcRect t="-215" b="42748"/>
          <a:stretch/>
        </p:blipFill>
        <p:spPr>
          <a:xfrm>
            <a:off x="7537450" y="1412875"/>
            <a:ext cx="1584325" cy="1357313"/>
          </a:xfrm>
        </p:spPr>
      </p:pic>
      <p:sp>
        <p:nvSpPr>
          <p:cNvPr id="18438" name="Espace réservé du texte 23"/>
          <p:cNvSpPr>
            <a:spLocks noGrp="1"/>
          </p:cNvSpPr>
          <p:nvPr>
            <p:ph type="body" sz="quarter" idx="15"/>
          </p:nvPr>
        </p:nvSpPr>
        <p:spPr>
          <a:xfrm>
            <a:off x="4103688" y="0"/>
            <a:ext cx="5040312" cy="5795963"/>
          </a:xfrm>
        </p:spPr>
        <p:txBody>
          <a:bodyPr/>
          <a:lstStyle/>
          <a:p>
            <a:endParaRPr lang="fr-FR"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texte 9"/>
          <p:cNvSpPr>
            <a:spLocks noGrp="1"/>
          </p:cNvSpPr>
          <p:nvPr>
            <p:ph type="body" sz="quarter" idx="16"/>
          </p:nvPr>
        </p:nvSpPr>
        <p:spPr>
          <a:xfrm>
            <a:off x="7343775" y="0"/>
            <a:ext cx="1800225" cy="2160588"/>
          </a:xfrm>
        </p:spPr>
        <p:txBody>
          <a:bodyPr/>
          <a:lstStyle/>
          <a:p>
            <a:endParaRPr lang="fr-FR" smtClean="0"/>
          </a:p>
        </p:txBody>
      </p:sp>
      <p:sp>
        <p:nvSpPr>
          <p:cNvPr id="4" name="Espace réservé du numéro de diapositive 3"/>
          <p:cNvSpPr>
            <a:spLocks noGrp="1"/>
          </p:cNvSpPr>
          <p:nvPr>
            <p:ph type="sldNum" sz="quarter" idx="18"/>
          </p:nvPr>
        </p:nvSpPr>
        <p:spPr/>
        <p:txBody>
          <a:bodyPr/>
          <a:lstStyle/>
          <a:p>
            <a:pPr>
              <a:defRPr/>
            </a:pPr>
            <a:fld id="{E257586F-1013-4D19-A9EF-736D725321D0}" type="slidenum">
              <a:rPr lang="fr-FR"/>
              <a:pPr>
                <a:defRPr/>
              </a:pPr>
              <a:t>11</a:t>
            </a:fld>
            <a:endParaRPr lang="fr-FR" dirty="0"/>
          </a:p>
        </p:txBody>
      </p:sp>
      <p:sp>
        <p:nvSpPr>
          <p:cNvPr id="5" name="Espace réservé du pied de page 4"/>
          <p:cNvSpPr>
            <a:spLocks noGrp="1"/>
          </p:cNvSpPr>
          <p:nvPr>
            <p:ph type="ftr" sz="quarter" idx="19"/>
          </p:nvPr>
        </p:nvSpPr>
        <p:spPr/>
        <p:txBody>
          <a:bodyPr/>
          <a:lstStyle/>
          <a:p>
            <a:pPr>
              <a:defRPr/>
            </a:pPr>
            <a:endParaRPr lang="fr-FR" dirty="0"/>
          </a:p>
        </p:txBody>
      </p:sp>
      <p:sp>
        <p:nvSpPr>
          <p:cNvPr id="6" name="Titre 5"/>
          <p:cNvSpPr>
            <a:spLocks noGrp="1"/>
          </p:cNvSpPr>
          <p:nvPr>
            <p:ph type="title"/>
          </p:nvPr>
        </p:nvSpPr>
        <p:spPr>
          <a:xfrm>
            <a:off x="467544" y="260648"/>
            <a:ext cx="6659562" cy="1081088"/>
          </a:xfrm>
        </p:spPr>
        <p:txBody>
          <a:bodyPr/>
          <a:lstStyle/>
          <a:p>
            <a:pPr fontAlgn="auto">
              <a:spcAft>
                <a:spcPts val="0"/>
              </a:spcAft>
              <a:defRPr/>
            </a:pPr>
            <a:r>
              <a:rPr lang="fr-FR" sz="4200" b="1" dirty="0" smtClean="0">
                <a:solidFill>
                  <a:schemeClr val="accent3"/>
                </a:solidFill>
                <a:latin typeface="Citizen CCFD Light" pitchFamily="34" charset="0"/>
              </a:rPr>
              <a:t>58 pays</a:t>
            </a:r>
            <a:endParaRPr lang="fr-FR" sz="4200" b="1" dirty="0">
              <a:solidFill>
                <a:schemeClr val="accent3"/>
              </a:solidFill>
              <a:latin typeface="Citizen CCFD Light" pitchFamily="34" charset="0"/>
            </a:endParaRPr>
          </a:p>
        </p:txBody>
      </p:sp>
      <p:sp>
        <p:nvSpPr>
          <p:cNvPr id="19462" name="ZoneTexte 11"/>
          <p:cNvSpPr txBox="1">
            <a:spLocks noChangeArrowheads="1"/>
          </p:cNvSpPr>
          <p:nvPr/>
        </p:nvSpPr>
        <p:spPr bwMode="auto">
          <a:xfrm>
            <a:off x="96838" y="1844675"/>
            <a:ext cx="2098675" cy="344646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u="sng">
                <a:solidFill>
                  <a:schemeClr val="bg1"/>
                </a:solidFill>
                <a:latin typeface="Frutiger LT Std 45 Light" pitchFamily="34" charset="0"/>
              </a:rPr>
              <a:t>Amérique Latine </a:t>
            </a:r>
          </a:p>
          <a:p>
            <a:pPr algn="ctr"/>
            <a:r>
              <a:rPr lang="fr-FR" b="1" u="sng">
                <a:solidFill>
                  <a:schemeClr val="bg1"/>
                </a:solidFill>
                <a:latin typeface="Frutiger LT Std 45 Light" pitchFamily="34" charset="0"/>
              </a:rPr>
              <a:t>et Caraïbes</a:t>
            </a:r>
          </a:p>
          <a:p>
            <a:pPr algn="ctr"/>
            <a:r>
              <a:rPr lang="fr-FR" sz="1300">
                <a:solidFill>
                  <a:schemeClr val="bg1"/>
                </a:solidFill>
                <a:latin typeface="Frutiger LT Std 45 Light" pitchFamily="34" charset="0"/>
              </a:rPr>
              <a:t>Brésil</a:t>
            </a:r>
          </a:p>
          <a:p>
            <a:pPr algn="ctr"/>
            <a:r>
              <a:rPr lang="fr-FR" sz="1300">
                <a:solidFill>
                  <a:schemeClr val="bg1"/>
                </a:solidFill>
                <a:latin typeface="Frutiger LT Std 45 Light" pitchFamily="34" charset="0"/>
              </a:rPr>
              <a:t>Argentine</a:t>
            </a:r>
          </a:p>
          <a:p>
            <a:pPr algn="ctr"/>
            <a:r>
              <a:rPr lang="fr-FR" sz="1300">
                <a:solidFill>
                  <a:schemeClr val="bg1"/>
                </a:solidFill>
                <a:latin typeface="Frutiger LT Std 45 Light" pitchFamily="34" charset="0"/>
              </a:rPr>
              <a:t>Paraguay</a:t>
            </a:r>
          </a:p>
          <a:p>
            <a:pPr algn="ctr"/>
            <a:r>
              <a:rPr lang="fr-FR" sz="1300">
                <a:solidFill>
                  <a:schemeClr val="bg1"/>
                </a:solidFill>
                <a:latin typeface="Frutiger LT Std 45 Light" pitchFamily="34" charset="0"/>
              </a:rPr>
              <a:t>Uruguay</a:t>
            </a:r>
          </a:p>
          <a:p>
            <a:pPr algn="ctr"/>
            <a:r>
              <a:rPr lang="fr-FR" sz="1300">
                <a:solidFill>
                  <a:schemeClr val="bg1"/>
                </a:solidFill>
                <a:latin typeface="Frutiger LT Std 45 Light" pitchFamily="34" charset="0"/>
              </a:rPr>
              <a:t>Haïti</a:t>
            </a:r>
          </a:p>
          <a:p>
            <a:pPr algn="ctr"/>
            <a:r>
              <a:rPr lang="fr-FR" sz="1300">
                <a:solidFill>
                  <a:schemeClr val="bg1"/>
                </a:solidFill>
                <a:latin typeface="Frutiger LT Std 45 Light" pitchFamily="34" charset="0"/>
              </a:rPr>
              <a:t>Mexique</a:t>
            </a:r>
          </a:p>
          <a:p>
            <a:pPr algn="ctr"/>
            <a:r>
              <a:rPr lang="fr-FR" sz="1300">
                <a:solidFill>
                  <a:schemeClr val="bg1"/>
                </a:solidFill>
                <a:latin typeface="Frutiger LT Std 45 Light" pitchFamily="34" charset="0"/>
              </a:rPr>
              <a:t>Bolivie</a:t>
            </a:r>
          </a:p>
          <a:p>
            <a:pPr algn="ctr"/>
            <a:r>
              <a:rPr lang="fr-FR" sz="1300">
                <a:solidFill>
                  <a:schemeClr val="bg1"/>
                </a:solidFill>
                <a:latin typeface="Frutiger LT Std 45 Light" pitchFamily="34" charset="0"/>
              </a:rPr>
              <a:t>Pérou</a:t>
            </a:r>
          </a:p>
          <a:p>
            <a:pPr algn="ctr"/>
            <a:r>
              <a:rPr lang="fr-FR" sz="1300">
                <a:solidFill>
                  <a:schemeClr val="bg1"/>
                </a:solidFill>
                <a:latin typeface="Frutiger LT Std 45 Light" pitchFamily="34" charset="0"/>
              </a:rPr>
              <a:t>El Salvador</a:t>
            </a:r>
          </a:p>
          <a:p>
            <a:pPr algn="ctr"/>
            <a:r>
              <a:rPr lang="fr-FR" sz="1300">
                <a:solidFill>
                  <a:schemeClr val="bg1"/>
                </a:solidFill>
                <a:latin typeface="Frutiger LT Std 45 Light" pitchFamily="34" charset="0"/>
              </a:rPr>
              <a:t>Chili</a:t>
            </a:r>
          </a:p>
          <a:p>
            <a:pPr algn="ctr"/>
            <a:r>
              <a:rPr lang="fr-FR" sz="1300">
                <a:solidFill>
                  <a:schemeClr val="bg1"/>
                </a:solidFill>
                <a:latin typeface="Frutiger LT Std 45 Light" pitchFamily="34" charset="0"/>
              </a:rPr>
              <a:t>Cuba</a:t>
            </a:r>
          </a:p>
          <a:p>
            <a:pPr algn="ctr"/>
            <a:r>
              <a:rPr lang="fr-FR" sz="1300">
                <a:solidFill>
                  <a:schemeClr val="bg1"/>
                </a:solidFill>
                <a:latin typeface="Frutiger LT Std 45 Light" pitchFamily="34" charset="0"/>
              </a:rPr>
              <a:t>Guatemala</a:t>
            </a:r>
          </a:p>
          <a:p>
            <a:pPr algn="ctr"/>
            <a:r>
              <a:rPr lang="fr-FR" sz="1300">
                <a:solidFill>
                  <a:schemeClr val="bg1"/>
                </a:solidFill>
                <a:latin typeface="Frutiger LT Std 45 Light" pitchFamily="34" charset="0"/>
              </a:rPr>
              <a:t>Colombie</a:t>
            </a:r>
          </a:p>
          <a:p>
            <a:pPr algn="ctr"/>
            <a:r>
              <a:rPr lang="fr-FR" sz="1300">
                <a:solidFill>
                  <a:schemeClr val="bg1"/>
                </a:solidFill>
                <a:latin typeface="Frutiger LT Std 45 Light" pitchFamily="34" charset="0"/>
              </a:rPr>
              <a:t>Nicaragua</a:t>
            </a:r>
          </a:p>
        </p:txBody>
      </p:sp>
      <p:sp>
        <p:nvSpPr>
          <p:cNvPr id="19463" name="ZoneTexte 12"/>
          <p:cNvSpPr txBox="1">
            <a:spLocks noChangeArrowheads="1"/>
          </p:cNvSpPr>
          <p:nvPr/>
        </p:nvSpPr>
        <p:spPr bwMode="auto">
          <a:xfrm>
            <a:off x="6732588" y="2678113"/>
            <a:ext cx="1739900" cy="2570162"/>
          </a:xfrm>
          <a:prstGeom prst="rect">
            <a:avLst/>
          </a:prstGeom>
          <a:solidFill>
            <a:srgbClr val="7030A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u="sng">
                <a:solidFill>
                  <a:schemeClr val="bg1"/>
                </a:solidFill>
                <a:latin typeface="Frutiger LT Std 45 Light" pitchFamily="34" charset="0"/>
              </a:rPr>
              <a:t>Asie</a:t>
            </a:r>
          </a:p>
          <a:p>
            <a:pPr algn="ctr"/>
            <a:r>
              <a:rPr lang="fr-FR" sz="1300">
                <a:solidFill>
                  <a:schemeClr val="bg1"/>
                </a:solidFill>
                <a:latin typeface="Frutiger LT Std 45 Light" pitchFamily="34" charset="0"/>
              </a:rPr>
              <a:t>Arménie</a:t>
            </a:r>
          </a:p>
          <a:p>
            <a:pPr algn="ctr"/>
            <a:r>
              <a:rPr lang="fr-FR" sz="1300">
                <a:solidFill>
                  <a:schemeClr val="bg1"/>
                </a:solidFill>
                <a:latin typeface="Frutiger LT Std 45 Light" pitchFamily="34" charset="0"/>
              </a:rPr>
              <a:t>Birmanie</a:t>
            </a:r>
          </a:p>
          <a:p>
            <a:pPr algn="ctr"/>
            <a:r>
              <a:rPr lang="fr-FR" sz="1300">
                <a:solidFill>
                  <a:schemeClr val="bg1"/>
                </a:solidFill>
                <a:latin typeface="Frutiger LT Std 45 Light" pitchFamily="34" charset="0"/>
              </a:rPr>
              <a:t>Cambodge</a:t>
            </a:r>
          </a:p>
          <a:p>
            <a:pPr algn="ctr"/>
            <a:r>
              <a:rPr lang="fr-FR" sz="1300">
                <a:solidFill>
                  <a:schemeClr val="bg1"/>
                </a:solidFill>
                <a:latin typeface="Frutiger LT Std 45 Light" pitchFamily="34" charset="0"/>
              </a:rPr>
              <a:t>Chine</a:t>
            </a:r>
          </a:p>
          <a:p>
            <a:pPr algn="ctr"/>
            <a:r>
              <a:rPr lang="fr-FR" sz="1300">
                <a:solidFill>
                  <a:schemeClr val="bg1"/>
                </a:solidFill>
                <a:latin typeface="Frutiger LT Std 45 Light" pitchFamily="34" charset="0"/>
              </a:rPr>
              <a:t>Corée du Sud</a:t>
            </a:r>
          </a:p>
          <a:p>
            <a:pPr algn="ctr"/>
            <a:r>
              <a:rPr lang="fr-FR" sz="1300">
                <a:solidFill>
                  <a:schemeClr val="bg1"/>
                </a:solidFill>
                <a:latin typeface="Frutiger LT Std 45 Light" pitchFamily="34" charset="0"/>
              </a:rPr>
              <a:t>Inde</a:t>
            </a:r>
          </a:p>
          <a:p>
            <a:pPr algn="ctr"/>
            <a:r>
              <a:rPr lang="fr-FR" sz="1300">
                <a:solidFill>
                  <a:schemeClr val="bg1"/>
                </a:solidFill>
                <a:latin typeface="Frutiger LT Std 45 Light" pitchFamily="34" charset="0"/>
              </a:rPr>
              <a:t>Indonésie</a:t>
            </a:r>
          </a:p>
          <a:p>
            <a:pPr algn="ctr"/>
            <a:r>
              <a:rPr lang="fr-FR" sz="1300">
                <a:solidFill>
                  <a:schemeClr val="bg1"/>
                </a:solidFill>
                <a:latin typeface="Frutiger LT Std 45 Light" pitchFamily="34" charset="0"/>
              </a:rPr>
              <a:t>Philippines</a:t>
            </a:r>
          </a:p>
          <a:p>
            <a:pPr algn="ctr"/>
            <a:r>
              <a:rPr lang="fr-FR" sz="1300">
                <a:solidFill>
                  <a:schemeClr val="bg1"/>
                </a:solidFill>
                <a:latin typeface="Frutiger LT Std 45 Light" pitchFamily="34" charset="0"/>
              </a:rPr>
              <a:t>Sri Lanka</a:t>
            </a:r>
          </a:p>
          <a:p>
            <a:pPr algn="ctr"/>
            <a:r>
              <a:rPr lang="fr-FR" sz="1300">
                <a:solidFill>
                  <a:schemeClr val="bg1"/>
                </a:solidFill>
                <a:latin typeface="Frutiger LT Std 45 Light" pitchFamily="34" charset="0"/>
              </a:rPr>
              <a:t>Thaïlande</a:t>
            </a:r>
          </a:p>
          <a:p>
            <a:pPr algn="ctr"/>
            <a:r>
              <a:rPr lang="fr-FR" sz="1300">
                <a:solidFill>
                  <a:schemeClr val="bg1"/>
                </a:solidFill>
                <a:latin typeface="Frutiger LT Std 45 Light" pitchFamily="34" charset="0"/>
              </a:rPr>
              <a:t>Vietnam</a:t>
            </a:r>
          </a:p>
        </p:txBody>
      </p:sp>
      <p:sp>
        <p:nvSpPr>
          <p:cNvPr id="19464" name="ZoneTexte 13"/>
          <p:cNvSpPr txBox="1">
            <a:spLocks noChangeArrowheads="1"/>
          </p:cNvSpPr>
          <p:nvPr/>
        </p:nvSpPr>
        <p:spPr bwMode="auto">
          <a:xfrm>
            <a:off x="2267744" y="908720"/>
            <a:ext cx="2447925" cy="2646363"/>
          </a:xfrm>
          <a:prstGeom prst="rect">
            <a:avLst/>
          </a:prstGeom>
          <a:solidFill>
            <a:srgbClr val="E412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u="sng" dirty="0">
                <a:latin typeface="Frutiger LT Std 45 Light" pitchFamily="34" charset="0"/>
              </a:rPr>
              <a:t>Europe centrale </a:t>
            </a:r>
          </a:p>
          <a:p>
            <a:pPr algn="ctr"/>
            <a:r>
              <a:rPr lang="fr-FR" b="1" u="sng" dirty="0">
                <a:latin typeface="Frutiger LT Std 45 Light" pitchFamily="34" charset="0"/>
              </a:rPr>
              <a:t>et orientale</a:t>
            </a:r>
          </a:p>
          <a:p>
            <a:pPr algn="ctr"/>
            <a:r>
              <a:rPr lang="fr-FR" sz="1300" dirty="0">
                <a:latin typeface="Frutiger LT Std 45 Light" pitchFamily="34" charset="0"/>
              </a:rPr>
              <a:t>Albanie</a:t>
            </a:r>
          </a:p>
          <a:p>
            <a:pPr algn="ctr"/>
            <a:r>
              <a:rPr lang="fr-FR" sz="1300" dirty="0">
                <a:latin typeface="Frutiger LT Std 45 Light" pitchFamily="34" charset="0"/>
              </a:rPr>
              <a:t>Bosnie-Herzégovine</a:t>
            </a:r>
          </a:p>
          <a:p>
            <a:pPr algn="ctr"/>
            <a:r>
              <a:rPr lang="fr-FR" sz="1300" dirty="0">
                <a:latin typeface="Frutiger LT Std 45 Light" pitchFamily="34" charset="0"/>
              </a:rPr>
              <a:t>Croatie</a:t>
            </a:r>
          </a:p>
          <a:p>
            <a:pPr algn="ctr"/>
            <a:r>
              <a:rPr lang="fr-FR" sz="1300" dirty="0">
                <a:latin typeface="Frutiger LT Std 45 Light" pitchFamily="34" charset="0"/>
              </a:rPr>
              <a:t>France</a:t>
            </a:r>
          </a:p>
          <a:p>
            <a:pPr algn="ctr"/>
            <a:r>
              <a:rPr lang="fr-FR" sz="1300" dirty="0">
                <a:latin typeface="Frutiger LT Std 45 Light" pitchFamily="34" charset="0"/>
              </a:rPr>
              <a:t>Kosovo</a:t>
            </a:r>
          </a:p>
          <a:p>
            <a:pPr algn="ctr"/>
            <a:r>
              <a:rPr lang="fr-FR" sz="1300" dirty="0">
                <a:latin typeface="Frutiger LT Std 45 Light" pitchFamily="34" charset="0"/>
              </a:rPr>
              <a:t>Monténégro</a:t>
            </a:r>
          </a:p>
          <a:p>
            <a:pPr algn="ctr"/>
            <a:r>
              <a:rPr lang="fr-FR" sz="1300" dirty="0">
                <a:latin typeface="Frutiger LT Std 45 Light" pitchFamily="34" charset="0"/>
              </a:rPr>
              <a:t>Roumanie</a:t>
            </a:r>
          </a:p>
          <a:p>
            <a:pPr algn="ctr"/>
            <a:r>
              <a:rPr lang="fr-FR" sz="1300" dirty="0">
                <a:latin typeface="Frutiger LT Std 45 Light" pitchFamily="34" charset="0"/>
              </a:rPr>
              <a:t>Russie</a:t>
            </a:r>
          </a:p>
          <a:p>
            <a:pPr algn="ctr"/>
            <a:r>
              <a:rPr lang="fr-FR" sz="1300" dirty="0">
                <a:latin typeface="Frutiger LT Std 45 Light" pitchFamily="34" charset="0"/>
              </a:rPr>
              <a:t>Serbie</a:t>
            </a:r>
          </a:p>
          <a:p>
            <a:pPr algn="ctr"/>
            <a:r>
              <a:rPr lang="fr-FR" sz="1300" dirty="0">
                <a:latin typeface="Frutiger LT Std 45 Light" pitchFamily="34" charset="0"/>
              </a:rPr>
              <a:t>Ukraine</a:t>
            </a:r>
          </a:p>
        </p:txBody>
      </p:sp>
      <p:sp>
        <p:nvSpPr>
          <p:cNvPr id="19465" name="ZoneTexte 14"/>
          <p:cNvSpPr txBox="1">
            <a:spLocks noChangeArrowheads="1"/>
          </p:cNvSpPr>
          <p:nvPr/>
        </p:nvSpPr>
        <p:spPr bwMode="auto">
          <a:xfrm>
            <a:off x="4787900" y="630238"/>
            <a:ext cx="1871663" cy="5246687"/>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u="sng">
                <a:latin typeface="Frutiger LT Std 45 Light" pitchFamily="34" charset="0"/>
              </a:rPr>
              <a:t>Afrique Subsaharienne</a:t>
            </a:r>
          </a:p>
          <a:p>
            <a:pPr algn="ctr"/>
            <a:r>
              <a:rPr lang="fr-FR" sz="1300">
                <a:latin typeface="Frutiger LT Std 45 Light" pitchFamily="34" charset="0"/>
              </a:rPr>
              <a:t>Somalie</a:t>
            </a:r>
          </a:p>
          <a:p>
            <a:pPr algn="ctr"/>
            <a:r>
              <a:rPr lang="fr-FR" sz="1300">
                <a:latin typeface="Frutiger LT Std 45 Light" pitchFamily="34" charset="0"/>
              </a:rPr>
              <a:t>Ethiopie</a:t>
            </a:r>
          </a:p>
          <a:p>
            <a:pPr algn="ctr"/>
            <a:r>
              <a:rPr lang="fr-FR" sz="1300">
                <a:latin typeface="Frutiger LT Std 45 Light" pitchFamily="34" charset="0"/>
              </a:rPr>
              <a:t>Madagascar</a:t>
            </a:r>
          </a:p>
          <a:p>
            <a:pPr algn="ctr"/>
            <a:r>
              <a:rPr lang="fr-FR" sz="1300">
                <a:latin typeface="Frutiger LT Std 45 Light" pitchFamily="34" charset="0"/>
              </a:rPr>
              <a:t>Sénégal</a:t>
            </a:r>
          </a:p>
          <a:p>
            <a:pPr algn="ctr"/>
            <a:r>
              <a:rPr lang="fr-FR" sz="1300">
                <a:latin typeface="Frutiger LT Std 45 Light" pitchFamily="34" charset="0"/>
              </a:rPr>
              <a:t>Guinée Conakry</a:t>
            </a:r>
          </a:p>
          <a:p>
            <a:pPr algn="ctr"/>
            <a:r>
              <a:rPr lang="fr-FR" sz="1300">
                <a:latin typeface="Frutiger LT Std 45 Light" pitchFamily="34" charset="0"/>
              </a:rPr>
              <a:t>Tchad</a:t>
            </a:r>
          </a:p>
          <a:p>
            <a:pPr algn="ctr"/>
            <a:r>
              <a:rPr lang="fr-FR" sz="1300">
                <a:latin typeface="Frutiger LT Std 45 Light" pitchFamily="34" charset="0"/>
              </a:rPr>
              <a:t>Côte d’Ivoire</a:t>
            </a:r>
          </a:p>
          <a:p>
            <a:pPr algn="ctr"/>
            <a:r>
              <a:rPr lang="fr-FR" sz="1300">
                <a:latin typeface="Frutiger LT Std 45 Light" pitchFamily="34" charset="0"/>
              </a:rPr>
              <a:t>Centrafrique</a:t>
            </a:r>
          </a:p>
          <a:p>
            <a:pPr algn="ctr"/>
            <a:r>
              <a:rPr lang="fr-FR" sz="1300">
                <a:latin typeface="Frutiger LT Std 45 Light" pitchFamily="34" charset="0"/>
              </a:rPr>
              <a:t>Congo RDC</a:t>
            </a:r>
          </a:p>
          <a:p>
            <a:pPr algn="ctr"/>
            <a:r>
              <a:rPr lang="fr-FR" sz="1300">
                <a:latin typeface="Frutiger LT Std 45 Light" pitchFamily="34" charset="0"/>
              </a:rPr>
              <a:t>Rwanda</a:t>
            </a:r>
          </a:p>
          <a:p>
            <a:pPr algn="ctr"/>
            <a:r>
              <a:rPr lang="fr-FR" sz="1300">
                <a:latin typeface="Frutiger LT Std 45 Light" pitchFamily="34" charset="0"/>
              </a:rPr>
              <a:t>Burundi</a:t>
            </a:r>
          </a:p>
          <a:p>
            <a:pPr algn="ctr"/>
            <a:r>
              <a:rPr lang="fr-FR" sz="1300">
                <a:latin typeface="Frutiger LT Std 45 Light" pitchFamily="34" charset="0"/>
              </a:rPr>
              <a:t>Mozambique</a:t>
            </a:r>
          </a:p>
          <a:p>
            <a:pPr algn="ctr"/>
            <a:r>
              <a:rPr lang="fr-FR" sz="1300">
                <a:latin typeface="Frutiger LT Std 45 Light" pitchFamily="34" charset="0"/>
              </a:rPr>
              <a:t>Afrique du Sud</a:t>
            </a:r>
          </a:p>
          <a:p>
            <a:pPr algn="ctr"/>
            <a:r>
              <a:rPr lang="fr-FR" sz="1300">
                <a:latin typeface="Frutiger LT Std 45 Light" pitchFamily="34" charset="0"/>
              </a:rPr>
              <a:t>Cameroun</a:t>
            </a:r>
          </a:p>
          <a:p>
            <a:pPr algn="ctr"/>
            <a:r>
              <a:rPr lang="fr-FR" sz="1300">
                <a:latin typeface="Frutiger LT Std 45 Light" pitchFamily="34" charset="0"/>
              </a:rPr>
              <a:t>Bénin</a:t>
            </a:r>
          </a:p>
          <a:p>
            <a:pPr algn="ctr"/>
            <a:r>
              <a:rPr lang="fr-FR" sz="1300">
                <a:latin typeface="Frutiger LT Std 45 Light" pitchFamily="34" charset="0"/>
              </a:rPr>
              <a:t>Niger</a:t>
            </a:r>
          </a:p>
          <a:p>
            <a:pPr algn="ctr"/>
            <a:r>
              <a:rPr lang="fr-FR" sz="1300">
                <a:latin typeface="Frutiger LT Std 45 Light" pitchFamily="34" charset="0"/>
              </a:rPr>
              <a:t>Mauritanie</a:t>
            </a:r>
          </a:p>
          <a:p>
            <a:pPr algn="ctr"/>
            <a:r>
              <a:rPr lang="fr-FR" sz="1300">
                <a:latin typeface="Frutiger LT Std 45 Light" pitchFamily="34" charset="0"/>
              </a:rPr>
              <a:t>Togo</a:t>
            </a:r>
          </a:p>
          <a:p>
            <a:pPr algn="ctr"/>
            <a:r>
              <a:rPr lang="fr-FR" sz="1300">
                <a:latin typeface="Frutiger LT Std 45 Light" pitchFamily="34" charset="0"/>
              </a:rPr>
              <a:t>Burkina Faso</a:t>
            </a:r>
          </a:p>
          <a:p>
            <a:pPr algn="ctr"/>
            <a:r>
              <a:rPr lang="fr-FR" sz="1300">
                <a:latin typeface="Frutiger LT Std 45 Light" pitchFamily="34" charset="0"/>
              </a:rPr>
              <a:t>Erythrée</a:t>
            </a:r>
          </a:p>
          <a:p>
            <a:pPr algn="ctr"/>
            <a:r>
              <a:rPr lang="fr-FR" sz="1300">
                <a:latin typeface="Frutiger LT Std 45 Light" pitchFamily="34" charset="0"/>
              </a:rPr>
              <a:t>Ile Maurice</a:t>
            </a:r>
          </a:p>
          <a:p>
            <a:pPr algn="ctr"/>
            <a:r>
              <a:rPr lang="fr-FR" sz="1300">
                <a:latin typeface="Frutiger LT Std 45 Light" pitchFamily="34" charset="0"/>
              </a:rPr>
              <a:t>Mali</a:t>
            </a:r>
          </a:p>
          <a:p>
            <a:pPr algn="ctr"/>
            <a:r>
              <a:rPr lang="fr-FR" sz="1300">
                <a:latin typeface="Frutiger LT Std 45 Light" pitchFamily="34" charset="0"/>
              </a:rPr>
              <a:t>Soudan</a:t>
            </a:r>
            <a:endParaRPr lang="fr-FR" sz="1300" b="1">
              <a:latin typeface="Frutiger LT Std 45 Light" pitchFamily="34" charset="0"/>
            </a:endParaRPr>
          </a:p>
        </p:txBody>
      </p:sp>
      <p:sp>
        <p:nvSpPr>
          <p:cNvPr id="19466" name="Espace réservé pour une image  7"/>
          <p:cNvSpPr>
            <a:spLocks noGrp="1" noTextEdit="1"/>
          </p:cNvSpPr>
          <p:nvPr>
            <p:ph type="pic" sz="quarter" idx="17"/>
          </p:nvPr>
        </p:nvSpPr>
        <p:spPr>
          <a:xfrm>
            <a:off x="8218488" y="0"/>
            <a:ext cx="790575" cy="692150"/>
          </a:xfrm>
        </p:spPr>
      </p:sp>
      <p:sp>
        <p:nvSpPr>
          <p:cNvPr id="19467" name="ZoneTexte 15"/>
          <p:cNvSpPr txBox="1">
            <a:spLocks noChangeArrowheads="1"/>
          </p:cNvSpPr>
          <p:nvPr/>
        </p:nvSpPr>
        <p:spPr bwMode="auto">
          <a:xfrm>
            <a:off x="2267744" y="3645024"/>
            <a:ext cx="2447925" cy="2952328"/>
          </a:xfrm>
          <a:prstGeom prst="rect">
            <a:avLst/>
          </a:prstGeom>
          <a:solidFill>
            <a:srgbClr val="F8B3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b="1" u="sng" dirty="0">
                <a:latin typeface="Frutiger LT Std 45 Light" pitchFamily="34" charset="0"/>
              </a:rPr>
              <a:t>Bassin Méditerranéen et migrants</a:t>
            </a:r>
          </a:p>
          <a:p>
            <a:pPr algn="ctr"/>
            <a:r>
              <a:rPr lang="fr-FR" sz="1300" dirty="0">
                <a:latin typeface="Frutiger LT Std 45 Light" pitchFamily="34" charset="0"/>
              </a:rPr>
              <a:t>Maroc</a:t>
            </a:r>
          </a:p>
          <a:p>
            <a:pPr algn="ctr"/>
            <a:r>
              <a:rPr lang="fr-FR" sz="1300" dirty="0">
                <a:latin typeface="Frutiger LT Std 45 Light" pitchFamily="34" charset="0"/>
              </a:rPr>
              <a:t>Tunisie</a:t>
            </a:r>
          </a:p>
          <a:p>
            <a:pPr algn="ctr"/>
            <a:r>
              <a:rPr lang="fr-FR" sz="1300" dirty="0">
                <a:latin typeface="Frutiger LT Std 45 Light" pitchFamily="34" charset="0"/>
              </a:rPr>
              <a:t>Egypte</a:t>
            </a:r>
          </a:p>
          <a:p>
            <a:pPr algn="ctr"/>
            <a:r>
              <a:rPr lang="fr-FR" sz="1300" dirty="0">
                <a:latin typeface="Frutiger LT Std 45 Light" pitchFamily="34" charset="0"/>
              </a:rPr>
              <a:t>Algérie</a:t>
            </a:r>
          </a:p>
          <a:p>
            <a:pPr algn="ctr"/>
            <a:r>
              <a:rPr lang="fr-FR" sz="1300" dirty="0">
                <a:latin typeface="Frutiger LT Std 45 Light" pitchFamily="34" charset="0"/>
              </a:rPr>
              <a:t>Irak</a:t>
            </a:r>
          </a:p>
          <a:p>
            <a:pPr algn="ctr"/>
            <a:r>
              <a:rPr lang="fr-FR" sz="1300" dirty="0">
                <a:latin typeface="Frutiger LT Std 45 Light" pitchFamily="34" charset="0"/>
              </a:rPr>
              <a:t>Syrie</a:t>
            </a:r>
          </a:p>
          <a:p>
            <a:pPr algn="ctr"/>
            <a:r>
              <a:rPr lang="fr-FR" sz="1300" dirty="0">
                <a:latin typeface="Frutiger LT Std 45 Light" pitchFamily="34" charset="0"/>
              </a:rPr>
              <a:t>Israël</a:t>
            </a:r>
          </a:p>
          <a:p>
            <a:pPr algn="ctr"/>
            <a:r>
              <a:rPr lang="fr-FR" sz="1300" dirty="0">
                <a:latin typeface="Frutiger LT Std 45 Light" pitchFamily="34" charset="0"/>
              </a:rPr>
              <a:t>Jordanie</a:t>
            </a:r>
          </a:p>
          <a:p>
            <a:pPr algn="ctr"/>
            <a:r>
              <a:rPr lang="fr-FR" sz="1300" dirty="0">
                <a:latin typeface="Frutiger LT Std 45 Light" pitchFamily="34" charset="0"/>
              </a:rPr>
              <a:t>Liban</a:t>
            </a:r>
          </a:p>
          <a:p>
            <a:pPr algn="ctr"/>
            <a:r>
              <a:rPr lang="fr-FR" sz="1300" dirty="0">
                <a:latin typeface="Frutiger LT Std 45 Light" pitchFamily="34" charset="0"/>
              </a:rPr>
              <a:t>Palestine</a:t>
            </a:r>
            <a:endParaRPr lang="fr-FR" sz="1300" b="1" dirty="0">
              <a:latin typeface="Frutiger LT Std 45 Light"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6"/>
          </p:nvPr>
        </p:nvSpPr>
        <p:spPr/>
        <p:txBody>
          <a:bodyPr/>
          <a:lstStyle/>
          <a:p>
            <a:pPr>
              <a:defRPr/>
            </a:pPr>
            <a:fld id="{62E768EE-D604-4F31-A581-9F2E36DBFC46}" type="slidenum">
              <a:rPr lang="fr-FR"/>
              <a:pPr>
                <a:defRPr/>
              </a:pPr>
              <a:t>12</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Grp="1" noChangeAspect="1"/>
          </p:cNvPicPr>
          <p:nvPr>
            <p:ph type="pic" sz="quarter" idx="14"/>
          </p:nvPr>
        </p:nvPicPr>
        <p:blipFill rotWithShape="1">
          <a:blip r:embed="rId2" cstate="print"/>
          <a:srcRect t="-215" b="42748"/>
          <a:stretch/>
        </p:blipFill>
        <p:spPr>
          <a:xfrm>
            <a:off x="7537450" y="1412875"/>
            <a:ext cx="1584325" cy="1357313"/>
          </a:xfrm>
        </p:spPr>
      </p:pic>
      <p:sp>
        <p:nvSpPr>
          <p:cNvPr id="20485" name="Espace réservé du texte 23"/>
          <p:cNvSpPr>
            <a:spLocks noGrp="1"/>
          </p:cNvSpPr>
          <p:nvPr>
            <p:ph type="body" sz="quarter" idx="15"/>
          </p:nvPr>
        </p:nvSpPr>
        <p:spPr>
          <a:xfrm>
            <a:off x="4103688" y="0"/>
            <a:ext cx="5040312" cy="5795963"/>
          </a:xfrm>
        </p:spPr>
        <p:txBody>
          <a:bodyPr/>
          <a:lstStyle/>
          <a:p>
            <a:endParaRPr lang="fr-FR" smtClean="0"/>
          </a:p>
        </p:txBody>
      </p:sp>
      <p:sp>
        <p:nvSpPr>
          <p:cNvPr id="22" name="Espace réservé du texte 21"/>
          <p:cNvSpPr>
            <a:spLocks noGrp="1"/>
          </p:cNvSpPr>
          <p:nvPr>
            <p:ph type="body" sz="quarter" idx="13"/>
          </p:nvPr>
        </p:nvSpPr>
        <p:spPr>
          <a:xfrm>
            <a:off x="468313" y="260350"/>
            <a:ext cx="5759450" cy="5761038"/>
          </a:xfrm>
        </p:spPr>
        <p:txBody>
          <a:bodyPr rtlCol="0">
            <a:noAutofit/>
          </a:bodyPr>
          <a:lstStyle/>
          <a:p>
            <a:pPr fontAlgn="auto">
              <a:spcAft>
                <a:spcPts val="0"/>
              </a:spcAft>
              <a:defRPr/>
            </a:pPr>
            <a:r>
              <a:rPr lang="fr-FR" sz="9600" b="1" dirty="0" smtClean="0">
                <a:latin typeface="Citizen CCFD Light" pitchFamily="34" charset="0"/>
              </a:rPr>
              <a:t>99</a:t>
            </a:r>
          </a:p>
          <a:p>
            <a:pPr fontAlgn="auto">
              <a:spcAft>
                <a:spcPts val="0"/>
              </a:spcAft>
              <a:defRPr/>
            </a:pPr>
            <a:r>
              <a:rPr lang="fr-FR" sz="9600" b="1" dirty="0" smtClean="0">
                <a:latin typeface="Citizen CCFD Light" pitchFamily="34" charset="0"/>
              </a:rPr>
              <a:t>170</a:t>
            </a:r>
          </a:p>
          <a:p>
            <a:pPr fontAlgn="auto">
              <a:spcAft>
                <a:spcPts val="0"/>
              </a:spcAft>
              <a:defRPr/>
            </a:pPr>
            <a:r>
              <a:rPr lang="fr-FR" sz="9600" b="1" dirty="0" smtClean="0">
                <a:latin typeface="Citizen CCFD Light" pitchFamily="34" charset="0"/>
              </a:rPr>
              <a:t>15 000</a:t>
            </a:r>
            <a:endParaRPr lang="fr-FR" sz="9600" b="1" dirty="0">
              <a:latin typeface="Citizen CCFD Light"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u texte 6"/>
          <p:cNvSpPr>
            <a:spLocks noGrp="1"/>
          </p:cNvSpPr>
          <p:nvPr>
            <p:ph type="body" sz="quarter" idx="16"/>
          </p:nvPr>
        </p:nvSpPr>
        <p:spPr>
          <a:xfrm>
            <a:off x="7343775" y="0"/>
            <a:ext cx="1800225" cy="2160588"/>
          </a:xfrm>
        </p:spPr>
        <p:txBody>
          <a:bodyPr/>
          <a:lstStyle/>
          <a:p>
            <a:endParaRPr lang="fr-FR" smtClean="0"/>
          </a:p>
        </p:txBody>
      </p:sp>
      <p:sp>
        <p:nvSpPr>
          <p:cNvPr id="21507" name="Espace réservé pour une image  8"/>
          <p:cNvSpPr>
            <a:spLocks noGrp="1" noTextEdit="1"/>
          </p:cNvSpPr>
          <p:nvPr>
            <p:ph type="pic" sz="quarter" idx="17"/>
          </p:nvPr>
        </p:nvSpPr>
        <p:spPr>
          <a:xfrm>
            <a:off x="8218488" y="0"/>
            <a:ext cx="790575" cy="692150"/>
          </a:xfrm>
        </p:spPr>
      </p:sp>
      <p:sp>
        <p:nvSpPr>
          <p:cNvPr id="4" name="Espace réservé du numéro de diapositive 3"/>
          <p:cNvSpPr>
            <a:spLocks noGrp="1"/>
          </p:cNvSpPr>
          <p:nvPr>
            <p:ph type="sldNum" sz="quarter" idx="18"/>
          </p:nvPr>
        </p:nvSpPr>
        <p:spPr/>
        <p:txBody>
          <a:bodyPr/>
          <a:lstStyle/>
          <a:p>
            <a:pPr>
              <a:defRPr/>
            </a:pPr>
            <a:fld id="{1F550205-F34D-4603-9E04-8BBD40E4A844}" type="slidenum">
              <a:rPr lang="fr-FR"/>
              <a:pPr>
                <a:defRPr/>
              </a:pPr>
              <a:t>13</a:t>
            </a:fld>
            <a:endParaRPr lang="fr-FR" dirty="0"/>
          </a:p>
        </p:txBody>
      </p:sp>
      <p:sp>
        <p:nvSpPr>
          <p:cNvPr id="5" name="Espace réservé du pied de page 4"/>
          <p:cNvSpPr>
            <a:spLocks noGrp="1"/>
          </p:cNvSpPr>
          <p:nvPr>
            <p:ph type="ftr" sz="quarter" idx="19"/>
          </p:nvPr>
        </p:nvSpPr>
        <p:spPr/>
        <p:txBody>
          <a:bodyPr/>
          <a:lstStyle/>
          <a:p>
            <a:pPr>
              <a:defRPr/>
            </a:pPr>
            <a:endParaRPr lang="fr-FR" dirty="0"/>
          </a:p>
        </p:txBody>
      </p:sp>
      <p:sp>
        <p:nvSpPr>
          <p:cNvPr id="6" name="Titre 5"/>
          <p:cNvSpPr>
            <a:spLocks noGrp="1"/>
          </p:cNvSpPr>
          <p:nvPr>
            <p:ph type="title"/>
          </p:nvPr>
        </p:nvSpPr>
        <p:spPr/>
        <p:txBody>
          <a:bodyPr/>
          <a:lstStyle/>
          <a:p>
            <a:pPr fontAlgn="auto">
              <a:spcAft>
                <a:spcPts val="0"/>
              </a:spcAft>
              <a:defRPr/>
            </a:pPr>
            <a:r>
              <a:rPr lang="fr-FR" sz="4200" b="1" dirty="0" smtClean="0">
                <a:solidFill>
                  <a:schemeClr val="accent3"/>
                </a:solidFill>
                <a:latin typeface="Citizen CCFD Light" pitchFamily="34" charset="0"/>
              </a:rPr>
              <a:t>En France, le CCFD c’est…</a:t>
            </a:r>
            <a:endParaRPr lang="fr-FR" sz="4200" b="1" dirty="0">
              <a:solidFill>
                <a:schemeClr val="accent3"/>
              </a:solidFill>
              <a:latin typeface="Citizen CCFD Light" pitchFamily="34" charset="0"/>
            </a:endParaRPr>
          </a:p>
        </p:txBody>
      </p:sp>
      <p:sp>
        <p:nvSpPr>
          <p:cNvPr id="21511" name="Espace réservé du contenu 1"/>
          <p:cNvSpPr>
            <a:spLocks noGrp="1"/>
          </p:cNvSpPr>
          <p:nvPr>
            <p:ph sz="half" idx="1"/>
          </p:nvPr>
        </p:nvSpPr>
        <p:spPr>
          <a:xfrm>
            <a:off x="684213" y="1773238"/>
            <a:ext cx="3167062" cy="4248150"/>
          </a:xfrm>
        </p:spPr>
        <p:txBody>
          <a:bodyPr/>
          <a:lstStyle/>
          <a:p>
            <a:endParaRPr lang="fr-FR" smtClean="0"/>
          </a:p>
        </p:txBody>
      </p:sp>
      <p:graphicFrame>
        <p:nvGraphicFramePr>
          <p:cNvPr id="11" name="Espace réservé du contenu 10"/>
          <p:cNvGraphicFramePr>
            <a:graphicFrameLocks noGrp="1"/>
          </p:cNvGraphicFramePr>
          <p:nvPr>
            <p:ph sz="half" idx="13"/>
          </p:nvPr>
        </p:nvGraphicFramePr>
        <p:xfrm>
          <a:off x="4788024" y="1484784"/>
          <a:ext cx="3888432" cy="45361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513"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l="4546" r="12650"/>
          <a:stretch>
            <a:fillRect/>
          </a:stretch>
        </p:blipFill>
        <p:spPr bwMode="auto">
          <a:xfrm>
            <a:off x="251520" y="1844824"/>
            <a:ext cx="4349750" cy="4681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21"/>
          <p:cNvSpPr>
            <a:spLocks noGrp="1"/>
          </p:cNvSpPr>
          <p:nvPr>
            <p:ph type="body" sz="quarter" idx="13"/>
          </p:nvPr>
        </p:nvSpPr>
        <p:spPr>
          <a:xfrm>
            <a:off x="468313" y="260350"/>
            <a:ext cx="5256212" cy="2232025"/>
          </a:xfrm>
        </p:spPr>
        <p:txBody>
          <a:bodyPr rtlCol="0">
            <a:noAutofit/>
          </a:bodyPr>
          <a:lstStyle/>
          <a:p>
            <a:pPr fontAlgn="auto">
              <a:spcAft>
                <a:spcPts val="0"/>
              </a:spcAft>
              <a:defRPr/>
            </a:pPr>
            <a:r>
              <a:rPr lang="fr-FR" sz="15000" b="1" dirty="0" smtClean="0">
                <a:latin typeface="Citizen CCFD Light" pitchFamily="34" charset="0"/>
              </a:rPr>
              <a:t>78</a:t>
            </a:r>
            <a:endParaRPr lang="fr-FR" sz="15000" b="1" dirty="0">
              <a:latin typeface="Citizen CCFD Light" pitchFamily="34" charset="0"/>
            </a:endParaRPr>
          </a:p>
        </p:txBody>
      </p:sp>
      <p:sp>
        <p:nvSpPr>
          <p:cNvPr id="4" name="Espace réservé du numéro de diapositive 3"/>
          <p:cNvSpPr>
            <a:spLocks noGrp="1"/>
          </p:cNvSpPr>
          <p:nvPr>
            <p:ph type="sldNum" sz="quarter" idx="16"/>
          </p:nvPr>
        </p:nvSpPr>
        <p:spPr/>
        <p:txBody>
          <a:bodyPr/>
          <a:lstStyle/>
          <a:p>
            <a:pPr>
              <a:defRPr/>
            </a:pPr>
            <a:fld id="{29C483DF-F104-4467-A0FE-FAF61CF1DAAD}" type="slidenum">
              <a:rPr lang="fr-FR"/>
              <a:pPr>
                <a:defRPr/>
              </a:pPr>
              <a:t>14</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Grp="1" noChangeAspect="1"/>
          </p:cNvPicPr>
          <p:nvPr>
            <p:ph type="pic" sz="quarter" idx="14"/>
          </p:nvPr>
        </p:nvPicPr>
        <p:blipFill rotWithShape="1">
          <a:blip r:embed="rId2" cstate="print"/>
          <a:srcRect t="-215" b="42748"/>
          <a:stretch/>
        </p:blipFill>
        <p:spPr>
          <a:xfrm>
            <a:off x="7537450" y="1412875"/>
            <a:ext cx="1584325" cy="1357313"/>
          </a:xfrm>
        </p:spPr>
      </p:pic>
      <p:sp>
        <p:nvSpPr>
          <p:cNvPr id="22534" name="Espace réservé du texte 23"/>
          <p:cNvSpPr>
            <a:spLocks noGrp="1"/>
          </p:cNvSpPr>
          <p:nvPr>
            <p:ph type="body" sz="quarter" idx="15"/>
          </p:nvPr>
        </p:nvSpPr>
        <p:spPr>
          <a:xfrm>
            <a:off x="4103688" y="0"/>
            <a:ext cx="5040312" cy="5795963"/>
          </a:xfrm>
        </p:spPr>
        <p:txBody>
          <a:bodyPr/>
          <a:lstStyle/>
          <a:p>
            <a:endParaRPr lang="fr-FR"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u texte 6"/>
          <p:cNvSpPr>
            <a:spLocks noGrp="1"/>
          </p:cNvSpPr>
          <p:nvPr>
            <p:ph type="body" sz="quarter" idx="16"/>
          </p:nvPr>
        </p:nvSpPr>
        <p:spPr>
          <a:xfrm>
            <a:off x="7343775" y="0"/>
            <a:ext cx="1800225" cy="2160588"/>
          </a:xfrm>
        </p:spPr>
        <p:txBody>
          <a:bodyPr/>
          <a:lstStyle/>
          <a:p>
            <a:endParaRPr lang="fr-FR" smtClean="0"/>
          </a:p>
        </p:txBody>
      </p:sp>
      <p:sp>
        <p:nvSpPr>
          <p:cNvPr id="23555" name="Espace réservé pour une image  8"/>
          <p:cNvSpPr>
            <a:spLocks noGrp="1" noTextEdit="1"/>
          </p:cNvSpPr>
          <p:nvPr>
            <p:ph type="pic" sz="quarter" idx="17"/>
          </p:nvPr>
        </p:nvSpPr>
        <p:spPr>
          <a:xfrm>
            <a:off x="8218488" y="0"/>
            <a:ext cx="790575" cy="692150"/>
          </a:xfrm>
        </p:spPr>
      </p:sp>
      <p:sp>
        <p:nvSpPr>
          <p:cNvPr id="4" name="Espace réservé du numéro de diapositive 3"/>
          <p:cNvSpPr>
            <a:spLocks noGrp="1"/>
          </p:cNvSpPr>
          <p:nvPr>
            <p:ph type="sldNum" sz="quarter" idx="18"/>
          </p:nvPr>
        </p:nvSpPr>
        <p:spPr/>
        <p:txBody>
          <a:bodyPr/>
          <a:lstStyle/>
          <a:p>
            <a:pPr>
              <a:defRPr/>
            </a:pPr>
            <a:fld id="{3AD236A3-34A6-4FB1-85B0-C9C04D1C5C92}" type="slidenum">
              <a:rPr lang="fr-FR"/>
              <a:pPr>
                <a:defRPr/>
              </a:pPr>
              <a:t>15</a:t>
            </a:fld>
            <a:endParaRPr lang="fr-FR" dirty="0"/>
          </a:p>
        </p:txBody>
      </p:sp>
      <p:sp>
        <p:nvSpPr>
          <p:cNvPr id="5" name="Espace réservé du pied de page 4"/>
          <p:cNvSpPr>
            <a:spLocks noGrp="1"/>
          </p:cNvSpPr>
          <p:nvPr>
            <p:ph type="ftr" sz="quarter" idx="19"/>
          </p:nvPr>
        </p:nvSpPr>
        <p:spPr/>
        <p:txBody>
          <a:bodyPr/>
          <a:lstStyle/>
          <a:p>
            <a:pPr>
              <a:defRPr/>
            </a:pPr>
            <a:endParaRPr lang="fr-FR" dirty="0"/>
          </a:p>
        </p:txBody>
      </p:sp>
      <p:sp>
        <p:nvSpPr>
          <p:cNvPr id="6" name="Titre 5"/>
          <p:cNvSpPr>
            <a:spLocks noGrp="1"/>
          </p:cNvSpPr>
          <p:nvPr>
            <p:ph type="title"/>
          </p:nvPr>
        </p:nvSpPr>
        <p:spPr/>
        <p:txBody>
          <a:bodyPr/>
          <a:lstStyle/>
          <a:p>
            <a:pPr fontAlgn="auto">
              <a:spcAft>
                <a:spcPts val="0"/>
              </a:spcAft>
              <a:defRPr/>
            </a:pPr>
            <a:r>
              <a:rPr lang="fr-FR" sz="4200" b="1" dirty="0" smtClean="0">
                <a:solidFill>
                  <a:schemeClr val="accent3"/>
                </a:solidFill>
                <a:latin typeface="Citizen CCFD Light" pitchFamily="34" charset="0"/>
              </a:rPr>
              <a:t>78 </a:t>
            </a:r>
            <a:br>
              <a:rPr lang="fr-FR" sz="4200" b="1" dirty="0" smtClean="0">
                <a:solidFill>
                  <a:schemeClr val="accent3"/>
                </a:solidFill>
                <a:latin typeface="Citizen CCFD Light" pitchFamily="34" charset="0"/>
              </a:rPr>
            </a:br>
            <a:r>
              <a:rPr lang="fr-FR" sz="4200" b="1" dirty="0" smtClean="0">
                <a:solidFill>
                  <a:schemeClr val="accent3"/>
                </a:solidFill>
                <a:latin typeface="Citizen CCFD Light" pitchFamily="34" charset="0"/>
              </a:rPr>
              <a:t>députés élus ont signés   le pacte pour une terre solidaire</a:t>
            </a:r>
            <a:endParaRPr lang="fr-FR" sz="4200" b="1" dirty="0">
              <a:solidFill>
                <a:schemeClr val="accent3"/>
              </a:solidFill>
              <a:latin typeface="Citizen CCFD Light" pitchFamily="34" charset="0"/>
            </a:endParaRPr>
          </a:p>
        </p:txBody>
      </p:sp>
      <p:sp>
        <p:nvSpPr>
          <p:cNvPr id="23559" name="Espace réservé du contenu 1"/>
          <p:cNvSpPr>
            <a:spLocks noGrp="1"/>
          </p:cNvSpPr>
          <p:nvPr>
            <p:ph sz="half" idx="1"/>
          </p:nvPr>
        </p:nvSpPr>
        <p:spPr>
          <a:xfrm>
            <a:off x="684213" y="3789363"/>
            <a:ext cx="3167062" cy="2232025"/>
          </a:xfrm>
        </p:spPr>
        <p:txBody>
          <a:bodyPr/>
          <a:lstStyle/>
          <a:p>
            <a:r>
              <a:rPr lang="fr-FR" sz="3000" smtClean="0">
                <a:latin typeface="Frutiger LT Std 45 Light" pitchFamily="34" charset="0"/>
              </a:rPr>
              <a:t>Grâce à ce que l’on appelle le </a:t>
            </a:r>
            <a:r>
              <a:rPr lang="fr-FR" sz="3000" b="1" smtClean="0">
                <a:latin typeface="Citizen CCFD Light" pitchFamily="34" charset="0"/>
              </a:rPr>
              <a:t>« plaidoyer »</a:t>
            </a:r>
          </a:p>
        </p:txBody>
      </p:sp>
      <p:sp>
        <p:nvSpPr>
          <p:cNvPr id="23560" name="Espace réservé du contenu 2"/>
          <p:cNvSpPr>
            <a:spLocks noGrp="1"/>
          </p:cNvSpPr>
          <p:nvPr>
            <p:ph sz="half" idx="13"/>
          </p:nvPr>
        </p:nvSpPr>
        <p:spPr>
          <a:xfrm>
            <a:off x="4176713" y="2060575"/>
            <a:ext cx="3167062" cy="3960813"/>
          </a:xfrm>
        </p:spPr>
        <p:txBody>
          <a:bodyPr/>
          <a:lstStyle/>
          <a:p>
            <a:endParaRPr lang="fr-FR" smtClean="0"/>
          </a:p>
        </p:txBody>
      </p:sp>
      <p:pic>
        <p:nvPicPr>
          <p:cNvPr id="23561"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871" t="1486"/>
          <a:stretch>
            <a:fillRect/>
          </a:stretch>
        </p:blipFill>
        <p:spPr bwMode="auto">
          <a:xfrm>
            <a:off x="4355976" y="2996952"/>
            <a:ext cx="2811463" cy="35036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6"/>
          </p:nvPr>
        </p:nvSpPr>
        <p:spPr/>
        <p:txBody>
          <a:bodyPr/>
          <a:lstStyle/>
          <a:p>
            <a:pPr>
              <a:defRPr/>
            </a:pPr>
            <a:fld id="{A9E6FBCE-2EF3-4410-A7C9-9A11E3124D77}" type="slidenum">
              <a:rPr lang="fr-FR"/>
              <a:pPr>
                <a:defRPr/>
              </a:pPr>
              <a:t>16</a:t>
            </a:fld>
            <a:endParaRPr lang="fr-FR" dirty="0"/>
          </a:p>
        </p:txBody>
      </p:sp>
      <p:sp>
        <p:nvSpPr>
          <p:cNvPr id="5" name="Espace réservé du pied de page 4"/>
          <p:cNvSpPr>
            <a:spLocks noGrp="1"/>
          </p:cNvSpPr>
          <p:nvPr>
            <p:ph type="ftr" sz="quarter" idx="17"/>
          </p:nvPr>
        </p:nvSpPr>
        <p:spPr/>
        <p:txBody>
          <a:bodyPr/>
          <a:lstStyle/>
          <a:p>
            <a:pPr>
              <a:defRPr/>
            </a:pPr>
            <a:endParaRPr lang="fr-FR" dirty="0"/>
          </a:p>
        </p:txBody>
      </p:sp>
      <p:pic>
        <p:nvPicPr>
          <p:cNvPr id="7" name="Espace réservé pour une image  1"/>
          <p:cNvPicPr>
            <a:picLocks noGrp="1" noChangeAspect="1"/>
          </p:cNvPicPr>
          <p:nvPr>
            <p:ph type="pic" sz="quarter" idx="14"/>
          </p:nvPr>
        </p:nvPicPr>
        <p:blipFill rotWithShape="1">
          <a:blip r:embed="rId2" cstate="print"/>
          <a:srcRect t="-215" b="42748"/>
          <a:stretch/>
        </p:blipFill>
        <p:spPr>
          <a:xfrm>
            <a:off x="7537450" y="1412875"/>
            <a:ext cx="1584325" cy="1357313"/>
          </a:xfrm>
        </p:spPr>
      </p:pic>
      <p:sp>
        <p:nvSpPr>
          <p:cNvPr id="24581" name="Espace réservé du texte 23"/>
          <p:cNvSpPr>
            <a:spLocks noGrp="1"/>
          </p:cNvSpPr>
          <p:nvPr>
            <p:ph type="body" sz="quarter" idx="15"/>
          </p:nvPr>
        </p:nvSpPr>
        <p:spPr>
          <a:xfrm>
            <a:off x="4103688" y="0"/>
            <a:ext cx="5040312" cy="5795963"/>
          </a:xfrm>
        </p:spPr>
        <p:txBody>
          <a:bodyPr/>
          <a:lstStyle/>
          <a:p>
            <a:endParaRPr lang="fr-FR" smtClean="0"/>
          </a:p>
        </p:txBody>
      </p:sp>
      <p:sp>
        <p:nvSpPr>
          <p:cNvPr id="22" name="Espace réservé du texte 21"/>
          <p:cNvSpPr>
            <a:spLocks noGrp="1"/>
          </p:cNvSpPr>
          <p:nvPr>
            <p:ph type="body" sz="quarter" idx="13"/>
          </p:nvPr>
        </p:nvSpPr>
        <p:spPr>
          <a:xfrm>
            <a:off x="468312" y="260350"/>
            <a:ext cx="6335935" cy="3528690"/>
          </a:xfrm>
        </p:spPr>
        <p:txBody>
          <a:bodyPr rtlCol="0">
            <a:noAutofit/>
          </a:bodyPr>
          <a:lstStyle/>
          <a:p>
            <a:pPr fontAlgn="auto">
              <a:spcAft>
                <a:spcPts val="0"/>
              </a:spcAft>
              <a:defRPr/>
            </a:pPr>
            <a:r>
              <a:rPr lang="fr-FR" sz="15000" b="1" dirty="0" smtClean="0">
                <a:latin typeface="Citizen CCFD Light" pitchFamily="34" charset="0"/>
              </a:rPr>
              <a:t>40 </a:t>
            </a:r>
          </a:p>
          <a:p>
            <a:pPr fontAlgn="auto">
              <a:spcAft>
                <a:spcPts val="0"/>
              </a:spcAft>
              <a:defRPr/>
            </a:pPr>
            <a:r>
              <a:rPr lang="fr-FR" sz="10000" b="1" dirty="0" smtClean="0">
                <a:latin typeface="Citizen CCFD Light" pitchFamily="34" charset="0"/>
              </a:rPr>
              <a:t>millions</a:t>
            </a:r>
            <a:endParaRPr lang="fr-FR" sz="10000" b="1" dirty="0">
              <a:latin typeface="Citizen CCFD Light"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u texte 9"/>
          <p:cNvSpPr>
            <a:spLocks noGrp="1"/>
          </p:cNvSpPr>
          <p:nvPr>
            <p:ph type="body" sz="quarter" idx="16"/>
          </p:nvPr>
        </p:nvSpPr>
        <p:spPr>
          <a:xfrm>
            <a:off x="7343775" y="0"/>
            <a:ext cx="1800225" cy="2160588"/>
          </a:xfrm>
        </p:spPr>
        <p:txBody>
          <a:bodyPr/>
          <a:lstStyle/>
          <a:p>
            <a:endParaRPr lang="fr-FR" smtClean="0"/>
          </a:p>
        </p:txBody>
      </p:sp>
      <p:sp>
        <p:nvSpPr>
          <p:cNvPr id="25603" name="Espace réservé pour une image  10"/>
          <p:cNvSpPr>
            <a:spLocks noGrp="1" noTextEdit="1"/>
          </p:cNvSpPr>
          <p:nvPr>
            <p:ph type="pic" sz="quarter" idx="17"/>
          </p:nvPr>
        </p:nvSpPr>
        <p:spPr>
          <a:xfrm>
            <a:off x="8218488" y="0"/>
            <a:ext cx="790575" cy="692150"/>
          </a:xfrm>
        </p:spPr>
      </p:sp>
      <p:sp>
        <p:nvSpPr>
          <p:cNvPr id="4" name="Espace réservé du numéro de diapositive 3"/>
          <p:cNvSpPr>
            <a:spLocks noGrp="1"/>
          </p:cNvSpPr>
          <p:nvPr>
            <p:ph type="sldNum" sz="quarter" idx="18"/>
          </p:nvPr>
        </p:nvSpPr>
        <p:spPr/>
        <p:txBody>
          <a:bodyPr/>
          <a:lstStyle/>
          <a:p>
            <a:pPr>
              <a:defRPr/>
            </a:pPr>
            <a:fld id="{D009B529-B86D-42EB-B58B-980A24E3B4CC}" type="slidenum">
              <a:rPr lang="fr-FR"/>
              <a:pPr>
                <a:defRPr/>
              </a:pPr>
              <a:t>17</a:t>
            </a:fld>
            <a:endParaRPr lang="fr-FR" dirty="0"/>
          </a:p>
        </p:txBody>
      </p:sp>
      <p:sp>
        <p:nvSpPr>
          <p:cNvPr id="5" name="Espace réservé du pied de page 4"/>
          <p:cNvSpPr>
            <a:spLocks noGrp="1"/>
          </p:cNvSpPr>
          <p:nvPr>
            <p:ph type="ftr" sz="quarter" idx="19"/>
          </p:nvPr>
        </p:nvSpPr>
        <p:spPr/>
        <p:txBody>
          <a:bodyPr/>
          <a:lstStyle/>
          <a:p>
            <a:pPr>
              <a:defRPr/>
            </a:pPr>
            <a:endParaRPr lang="fr-FR" dirty="0"/>
          </a:p>
        </p:txBody>
      </p:sp>
      <p:sp>
        <p:nvSpPr>
          <p:cNvPr id="6" name="Titre 5"/>
          <p:cNvSpPr>
            <a:spLocks noGrp="1"/>
          </p:cNvSpPr>
          <p:nvPr>
            <p:ph type="title"/>
          </p:nvPr>
        </p:nvSpPr>
        <p:spPr/>
        <p:txBody>
          <a:bodyPr/>
          <a:lstStyle/>
          <a:p>
            <a:pPr fontAlgn="auto">
              <a:spcAft>
                <a:spcPts val="0"/>
              </a:spcAft>
              <a:defRPr/>
            </a:pPr>
            <a:r>
              <a:rPr lang="fr-FR" sz="4200" b="1" dirty="0" smtClean="0">
                <a:solidFill>
                  <a:schemeClr val="accent3"/>
                </a:solidFill>
                <a:latin typeface="Citizen CCFD Light" pitchFamily="34" charset="0"/>
              </a:rPr>
              <a:t>40 millions d’euros</a:t>
            </a:r>
            <a:endParaRPr lang="fr-FR" sz="4200" b="1" dirty="0">
              <a:solidFill>
                <a:schemeClr val="accent3"/>
              </a:solidFill>
              <a:latin typeface="Citizen CCFD Light" pitchFamily="34" charset="0"/>
            </a:endParaRPr>
          </a:p>
        </p:txBody>
      </p:sp>
      <p:sp>
        <p:nvSpPr>
          <p:cNvPr id="25607" name="Espace réservé du contenu 1"/>
          <p:cNvSpPr>
            <a:spLocks noGrp="1"/>
          </p:cNvSpPr>
          <p:nvPr>
            <p:ph sz="half" idx="1"/>
          </p:nvPr>
        </p:nvSpPr>
        <p:spPr>
          <a:xfrm>
            <a:off x="684213" y="1773238"/>
            <a:ext cx="3167062" cy="4248150"/>
          </a:xfrm>
        </p:spPr>
        <p:txBody>
          <a:bodyPr/>
          <a:lstStyle/>
          <a:p>
            <a:endParaRPr lang="fr-FR" sz="3000" b="1" smtClean="0">
              <a:latin typeface="Citizen CCFD Light" pitchFamily="34" charset="0"/>
            </a:endParaRPr>
          </a:p>
        </p:txBody>
      </p:sp>
      <p:sp>
        <p:nvSpPr>
          <p:cNvPr id="25608" name="Espace réservé du contenu 7"/>
          <p:cNvSpPr>
            <a:spLocks noGrp="1"/>
          </p:cNvSpPr>
          <p:nvPr>
            <p:ph sz="half" idx="13"/>
          </p:nvPr>
        </p:nvSpPr>
        <p:spPr>
          <a:xfrm>
            <a:off x="4176713" y="1773238"/>
            <a:ext cx="3167062" cy="4248150"/>
          </a:xfrm>
        </p:spPr>
        <p:txBody>
          <a:bodyPr/>
          <a:lstStyle/>
          <a:p>
            <a:endParaRPr lang="fr-FR" smtClean="0"/>
          </a:p>
        </p:txBody>
      </p:sp>
      <p:pic>
        <p:nvPicPr>
          <p:cNvPr id="25609"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55875" y="2133600"/>
            <a:ext cx="3671888" cy="345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Le CCFD en 10 chiffres">
  <a:themeElements>
    <a:clrScheme name="CCFD">
      <a:dk1>
        <a:sysClr val="windowText" lastClr="000000"/>
      </a:dk1>
      <a:lt1>
        <a:sysClr val="window" lastClr="FFFFFF"/>
      </a:lt1>
      <a:dk2>
        <a:srgbClr val="008A2E"/>
      </a:dk2>
      <a:lt2>
        <a:srgbClr val="97BF0D"/>
      </a:lt2>
      <a:accent1>
        <a:srgbClr val="008CC5"/>
      </a:accent1>
      <a:accent2>
        <a:srgbClr val="273A8B"/>
      </a:accent2>
      <a:accent3>
        <a:srgbClr val="E7511E"/>
      </a:accent3>
      <a:accent4>
        <a:srgbClr val="DAD0BB"/>
      </a:accent4>
      <a:accent5>
        <a:srgbClr val="B4AAAA"/>
      </a:accent5>
      <a:accent6>
        <a:srgbClr val="4C2B0E"/>
      </a:accent6>
      <a:hlink>
        <a:srgbClr val="000000"/>
      </a:hlink>
      <a:folHlink>
        <a:srgbClr val="00000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 CCFD en 10 chiffres</Template>
  <TotalTime>0</TotalTime>
  <Words>315</Words>
  <Application>Microsoft Office PowerPoint</Application>
  <PresentationFormat>Affichage à l'écran (4:3)</PresentationFormat>
  <Paragraphs>145</Paragraphs>
  <Slides>17</Slides>
  <Notes>0</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Le CCFD en 10 chiffres</vt:lpstr>
      <vt:lpstr>Diapositive 1</vt:lpstr>
      <vt:lpstr>Diapositive 2</vt:lpstr>
      <vt:lpstr>1961: Naissance du CCF…D</vt:lpstr>
      <vt:lpstr>Diapositive 4</vt:lpstr>
      <vt:lpstr>1 mission 3 leviers d’action</vt:lpstr>
      <vt:lpstr>Diapositive 6</vt:lpstr>
      <vt:lpstr>29 Mouvements et services d’ églises (MSE)</vt:lpstr>
      <vt:lpstr>Diapositive 8</vt:lpstr>
      <vt:lpstr>442 projets soutenus … 20 000 projets soutenus depuis 1961</vt:lpstr>
      <vt:lpstr>Diapositive 10</vt:lpstr>
      <vt:lpstr>58 pays</vt:lpstr>
      <vt:lpstr>Diapositive 12</vt:lpstr>
      <vt:lpstr>En France, le CCFD c’est…</vt:lpstr>
      <vt:lpstr>Diapositive 14</vt:lpstr>
      <vt:lpstr>78  députés élus ont signés   le pacte pour une terre solidaire</vt:lpstr>
      <vt:lpstr>Diapositive 16</vt:lpstr>
      <vt:lpstr>40 millions d’euros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2013-10-24T13:45:06Z</dcterms:created>
  <dcterms:modified xsi:type="dcterms:W3CDTF">2016-02-18T16:21:42Z</dcterms:modified>
</cp:coreProperties>
</file>