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1" r:id="rId5"/>
    <p:sldId id="259" r:id="rId6"/>
    <p:sldId id="302" r:id="rId7"/>
    <p:sldId id="304" r:id="rId8"/>
    <p:sldId id="305" r:id="rId9"/>
    <p:sldId id="308" r:id="rId10"/>
    <p:sldId id="307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00" r:id="rId4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ine GATEFAIT" initials="LG" lastIdx="3" clrIdx="0">
    <p:extLst>
      <p:ext uri="{19B8F6BF-5375-455C-9EA6-DF929625EA0E}">
        <p15:presenceInfo xmlns:p15="http://schemas.microsoft.com/office/powerpoint/2012/main" userId="S-1-5-21-3335480622-1006017519-3548946109-13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20"/>
    <a:srgbClr val="0055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1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9FC24E-82C5-4BB9-B4EA-203FB96D6F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99" y="1847629"/>
            <a:ext cx="3028384" cy="3162742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3F09CDE-ED27-49F0-A279-CD0C229FB0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6950" y="2187575"/>
            <a:ext cx="6316679" cy="18557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9D7F603-58EE-4873-8175-AC7A55EBB5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6951" y="4298950"/>
            <a:ext cx="6345238" cy="71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943947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2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9FC24E-82C5-4BB9-B4EA-203FB96D6F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99" y="1847629"/>
            <a:ext cx="3028384" cy="3162742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3F09CDE-ED27-49F0-A279-CD0C229FB0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6950" y="2187575"/>
            <a:ext cx="6316679" cy="18557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9D7F603-58EE-4873-8175-AC7A55EBB5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6951" y="4298950"/>
            <a:ext cx="6345238" cy="71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514599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3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9FC24E-82C5-4BB9-B4EA-203FB96D6F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99" y="1847629"/>
            <a:ext cx="3028384" cy="3162742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3F09CDE-ED27-49F0-A279-CD0C229FB0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6950" y="2187575"/>
            <a:ext cx="6316679" cy="18557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9D7F603-58EE-4873-8175-AC7A55EBB5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6951" y="4298950"/>
            <a:ext cx="6345238" cy="71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1289939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4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9FC24E-82C5-4BB9-B4EA-203FB96D6F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99" y="1847629"/>
            <a:ext cx="3028384" cy="3162742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3F09CDE-ED27-49F0-A279-CD0C229FB0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6950" y="2187575"/>
            <a:ext cx="6316679" cy="18557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9D7F603-58EE-4873-8175-AC7A55EBB5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6951" y="4298950"/>
            <a:ext cx="6345238" cy="71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3173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5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9FC24E-82C5-4BB9-B4EA-203FB96D6F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99" y="1847629"/>
            <a:ext cx="3028384" cy="3162742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3F09CDE-ED27-49F0-A279-CD0C229FB0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6950" y="2187575"/>
            <a:ext cx="6316679" cy="18557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9D7F603-58EE-4873-8175-AC7A55EBB5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6951" y="4298950"/>
            <a:ext cx="6345238" cy="71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1883192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6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9FC24E-82C5-4BB9-B4EA-203FB96D6F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99" y="1847629"/>
            <a:ext cx="3028384" cy="3162742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3F09CDE-ED27-49F0-A279-CD0C229FB0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6950" y="2187575"/>
            <a:ext cx="6316679" cy="18557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9D7F603-58EE-4873-8175-AC7A55EBB5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6951" y="4298950"/>
            <a:ext cx="6345238" cy="71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61281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571BCF-0303-46C5-AA67-A0D88F81A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D9BD77-4E41-45CC-8030-90EA8236F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112600-1573-4809-BF10-10176576F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A4368F5C-75D5-47FE-8833-0F1A23E16C79}"/>
              </a:ext>
            </a:extLst>
          </p:cNvPr>
          <p:cNvSpPr/>
          <p:nvPr userDrawn="1"/>
        </p:nvSpPr>
        <p:spPr>
          <a:xfrm>
            <a:off x="815614" y="2641350"/>
            <a:ext cx="10560772" cy="36000"/>
          </a:xfrm>
          <a:custGeom>
            <a:avLst/>
            <a:gdLst/>
            <a:ahLst/>
            <a:cxnLst/>
            <a:rect l="l" t="t" r="r" b="b"/>
            <a:pathLst>
              <a:path w="16231869" h="41275">
                <a:moveTo>
                  <a:pt x="16231312" y="40688"/>
                </a:moveTo>
                <a:lnTo>
                  <a:pt x="0" y="40688"/>
                </a:lnTo>
                <a:lnTo>
                  <a:pt x="0" y="0"/>
                </a:lnTo>
                <a:lnTo>
                  <a:pt x="16061887" y="0"/>
                </a:lnTo>
                <a:lnTo>
                  <a:pt x="16231312" y="0"/>
                </a:lnTo>
                <a:lnTo>
                  <a:pt x="16231312" y="406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57E1BC6-E83A-4F79-8BEB-6F975185F8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5614" y="549274"/>
            <a:ext cx="5722856" cy="2635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Titillium Web" panose="00000500000000000000" pitchFamily="2" charset="0"/>
              </a:defRPr>
            </a:lvl1pPr>
            <a:lvl2pPr>
              <a:defRPr>
                <a:solidFill>
                  <a:schemeClr val="bg1"/>
                </a:solidFill>
                <a:latin typeface="Titillium Web" panose="00000500000000000000" pitchFamily="2" charset="0"/>
              </a:defRPr>
            </a:lvl2pPr>
            <a:lvl3pPr>
              <a:defRPr>
                <a:solidFill>
                  <a:schemeClr val="bg1"/>
                </a:solidFill>
                <a:latin typeface="Titillium Web" panose="00000500000000000000" pitchFamily="2" charset="0"/>
              </a:defRPr>
            </a:lvl3pPr>
            <a:lvl4pPr>
              <a:defRPr>
                <a:solidFill>
                  <a:schemeClr val="bg1"/>
                </a:solidFill>
                <a:latin typeface="Titillium Web" panose="00000500000000000000" pitchFamily="2" charset="0"/>
              </a:defRPr>
            </a:lvl4pPr>
            <a:lvl5pPr>
              <a:defRPr>
                <a:solidFill>
                  <a:schemeClr val="bg1"/>
                </a:solidFill>
                <a:latin typeface="Titillium Web" panose="00000500000000000000" pitchFamily="2" charset="0"/>
              </a:defRPr>
            </a:lvl5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80DC5E6B-EAAE-4A21-9A86-BC455085E313}"/>
              </a:ext>
            </a:extLst>
          </p:cNvPr>
          <p:cNvSpPr/>
          <p:nvPr userDrawn="1"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81A1F12-E860-45FE-99F0-035B5248FB2A}"/>
              </a:ext>
            </a:extLst>
          </p:cNvPr>
          <p:cNvSpPr txBox="1"/>
          <p:nvPr userDrawn="1"/>
        </p:nvSpPr>
        <p:spPr>
          <a:xfrm>
            <a:off x="815614" y="1683521"/>
            <a:ext cx="10726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>
                <a:solidFill>
                  <a:schemeClr val="bg1"/>
                </a:solidFill>
                <a:latin typeface="Futura Condensed BQ" pitchFamily="50" charset="0"/>
              </a:rPr>
              <a:t>SOMMAIRE</a:t>
            </a:r>
            <a:endParaRPr lang="fr-FR" dirty="0">
              <a:solidFill>
                <a:schemeClr val="bg1"/>
              </a:solidFill>
              <a:latin typeface="Futura Condensed BQ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92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1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993CDF-3719-4451-AC53-7CD658C3A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76A9F7-E55D-4F50-8CB1-0AAC67A05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B680D9-0389-4C29-9D04-9A0FE5DB0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Parallélogramme 3">
            <a:extLst>
              <a:ext uri="{FF2B5EF4-FFF2-40B4-BE49-F238E27FC236}">
                <a16:creationId xmlns:a16="http://schemas.microsoft.com/office/drawing/2014/main" id="{C32615F0-2CF0-456A-A09D-FB9509C9B875}"/>
              </a:ext>
            </a:extLst>
          </p:cNvPr>
          <p:cNvSpPr/>
          <p:nvPr userDrawn="1"/>
        </p:nvSpPr>
        <p:spPr>
          <a:xfrm>
            <a:off x="3581400" y="0"/>
            <a:ext cx="8610600" cy="6871252"/>
          </a:xfrm>
          <a:custGeom>
            <a:avLst/>
            <a:gdLst>
              <a:gd name="connsiteX0" fmla="*/ 0 w 3207026"/>
              <a:gd name="connsiteY0" fmla="*/ 2703444 h 2703444"/>
              <a:gd name="connsiteX1" fmla="*/ 675861 w 3207026"/>
              <a:gd name="connsiteY1" fmla="*/ 0 h 2703444"/>
              <a:gd name="connsiteX2" fmla="*/ 3207026 w 3207026"/>
              <a:gd name="connsiteY2" fmla="*/ 0 h 2703444"/>
              <a:gd name="connsiteX3" fmla="*/ 2531165 w 3207026"/>
              <a:gd name="connsiteY3" fmla="*/ 2703444 h 2703444"/>
              <a:gd name="connsiteX4" fmla="*/ 0 w 3207026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07026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20278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30414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30414 w 3233531"/>
              <a:gd name="connsiteY2" fmla="*/ 0 h 2703444"/>
              <a:gd name="connsiteX3" fmla="*/ 3233531 w 3233531"/>
              <a:gd name="connsiteY3" fmla="*/ 2703060 h 2703444"/>
              <a:gd name="connsiteX4" fmla="*/ 0 w 3233531"/>
              <a:gd name="connsiteY4" fmla="*/ 2703444 h 2703444"/>
              <a:gd name="connsiteX0" fmla="*/ 0 w 3233531"/>
              <a:gd name="connsiteY0" fmla="*/ 2708668 h 2708668"/>
              <a:gd name="connsiteX1" fmla="*/ 675861 w 3233531"/>
              <a:gd name="connsiteY1" fmla="*/ 0 h 2708668"/>
              <a:gd name="connsiteX2" fmla="*/ 3230414 w 3233531"/>
              <a:gd name="connsiteY2" fmla="*/ 0 h 2708668"/>
              <a:gd name="connsiteX3" fmla="*/ 3233531 w 3233531"/>
              <a:gd name="connsiteY3" fmla="*/ 2703060 h 2708668"/>
              <a:gd name="connsiteX4" fmla="*/ 0 w 3233531"/>
              <a:gd name="connsiteY4" fmla="*/ 2708668 h 2708668"/>
              <a:gd name="connsiteX0" fmla="*/ 0 w 3223395"/>
              <a:gd name="connsiteY0" fmla="*/ 2708668 h 2708668"/>
              <a:gd name="connsiteX1" fmla="*/ 665725 w 3223395"/>
              <a:gd name="connsiteY1" fmla="*/ 0 h 2708668"/>
              <a:gd name="connsiteX2" fmla="*/ 3220278 w 3223395"/>
              <a:gd name="connsiteY2" fmla="*/ 0 h 2708668"/>
              <a:gd name="connsiteX3" fmla="*/ 3223395 w 3223395"/>
              <a:gd name="connsiteY3" fmla="*/ 2703060 h 2708668"/>
              <a:gd name="connsiteX4" fmla="*/ 0 w 3223395"/>
              <a:gd name="connsiteY4" fmla="*/ 2708668 h 2708668"/>
              <a:gd name="connsiteX0" fmla="*/ 0 w 3223395"/>
              <a:gd name="connsiteY0" fmla="*/ 2708668 h 2708668"/>
              <a:gd name="connsiteX1" fmla="*/ 2176058 w 3223395"/>
              <a:gd name="connsiteY1" fmla="*/ 0 h 2708668"/>
              <a:gd name="connsiteX2" fmla="*/ 3220278 w 3223395"/>
              <a:gd name="connsiteY2" fmla="*/ 0 h 2708668"/>
              <a:gd name="connsiteX3" fmla="*/ 3223395 w 3223395"/>
              <a:gd name="connsiteY3" fmla="*/ 2703060 h 2708668"/>
              <a:gd name="connsiteX4" fmla="*/ 0 w 3223395"/>
              <a:gd name="connsiteY4" fmla="*/ 2708668 h 2708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3395" h="2708668">
                <a:moveTo>
                  <a:pt x="0" y="2708668"/>
                </a:moveTo>
                <a:lnTo>
                  <a:pt x="2176058" y="0"/>
                </a:lnTo>
                <a:lnTo>
                  <a:pt x="3220278" y="0"/>
                </a:lnTo>
                <a:cubicBezTo>
                  <a:pt x="3224696" y="892313"/>
                  <a:pt x="3218977" y="1810747"/>
                  <a:pt x="3223395" y="2703060"/>
                </a:cubicBezTo>
                <a:lnTo>
                  <a:pt x="0" y="2708668"/>
                </a:lnTo>
                <a:close/>
              </a:path>
            </a:pathLst>
          </a:custGeom>
          <a:solidFill>
            <a:srgbClr val="FF6620"/>
          </a:solidFill>
          <a:ln>
            <a:solidFill>
              <a:srgbClr val="FF66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B57CC33B-1D07-4300-8153-3B65E9158A82}"/>
              </a:ext>
            </a:extLst>
          </p:cNvPr>
          <p:cNvSpPr/>
          <p:nvPr userDrawn="1"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970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2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993CDF-3719-4451-AC53-7CD658C3A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76A9F7-E55D-4F50-8CB1-0AAC67A05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B680D9-0389-4C29-9D04-9A0FE5DB0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Parallélogramme 3">
            <a:extLst>
              <a:ext uri="{FF2B5EF4-FFF2-40B4-BE49-F238E27FC236}">
                <a16:creationId xmlns:a16="http://schemas.microsoft.com/office/drawing/2014/main" id="{C32615F0-2CF0-456A-A09D-FB9509C9B875}"/>
              </a:ext>
            </a:extLst>
          </p:cNvPr>
          <p:cNvSpPr/>
          <p:nvPr userDrawn="1"/>
        </p:nvSpPr>
        <p:spPr>
          <a:xfrm>
            <a:off x="3581400" y="0"/>
            <a:ext cx="8610600" cy="6871252"/>
          </a:xfrm>
          <a:custGeom>
            <a:avLst/>
            <a:gdLst>
              <a:gd name="connsiteX0" fmla="*/ 0 w 3207026"/>
              <a:gd name="connsiteY0" fmla="*/ 2703444 h 2703444"/>
              <a:gd name="connsiteX1" fmla="*/ 675861 w 3207026"/>
              <a:gd name="connsiteY1" fmla="*/ 0 h 2703444"/>
              <a:gd name="connsiteX2" fmla="*/ 3207026 w 3207026"/>
              <a:gd name="connsiteY2" fmla="*/ 0 h 2703444"/>
              <a:gd name="connsiteX3" fmla="*/ 2531165 w 3207026"/>
              <a:gd name="connsiteY3" fmla="*/ 2703444 h 2703444"/>
              <a:gd name="connsiteX4" fmla="*/ 0 w 3207026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07026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20278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30414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30414 w 3233531"/>
              <a:gd name="connsiteY2" fmla="*/ 0 h 2703444"/>
              <a:gd name="connsiteX3" fmla="*/ 3233531 w 3233531"/>
              <a:gd name="connsiteY3" fmla="*/ 2703060 h 2703444"/>
              <a:gd name="connsiteX4" fmla="*/ 0 w 3233531"/>
              <a:gd name="connsiteY4" fmla="*/ 2703444 h 2703444"/>
              <a:gd name="connsiteX0" fmla="*/ 0 w 3233531"/>
              <a:gd name="connsiteY0" fmla="*/ 2708668 h 2708668"/>
              <a:gd name="connsiteX1" fmla="*/ 675861 w 3233531"/>
              <a:gd name="connsiteY1" fmla="*/ 0 h 2708668"/>
              <a:gd name="connsiteX2" fmla="*/ 3230414 w 3233531"/>
              <a:gd name="connsiteY2" fmla="*/ 0 h 2708668"/>
              <a:gd name="connsiteX3" fmla="*/ 3233531 w 3233531"/>
              <a:gd name="connsiteY3" fmla="*/ 2703060 h 2708668"/>
              <a:gd name="connsiteX4" fmla="*/ 0 w 3233531"/>
              <a:gd name="connsiteY4" fmla="*/ 2708668 h 2708668"/>
              <a:gd name="connsiteX0" fmla="*/ 0 w 3223395"/>
              <a:gd name="connsiteY0" fmla="*/ 2708668 h 2708668"/>
              <a:gd name="connsiteX1" fmla="*/ 665725 w 3223395"/>
              <a:gd name="connsiteY1" fmla="*/ 0 h 2708668"/>
              <a:gd name="connsiteX2" fmla="*/ 3220278 w 3223395"/>
              <a:gd name="connsiteY2" fmla="*/ 0 h 2708668"/>
              <a:gd name="connsiteX3" fmla="*/ 3223395 w 3223395"/>
              <a:gd name="connsiteY3" fmla="*/ 2703060 h 2708668"/>
              <a:gd name="connsiteX4" fmla="*/ 0 w 3223395"/>
              <a:gd name="connsiteY4" fmla="*/ 2708668 h 2708668"/>
              <a:gd name="connsiteX0" fmla="*/ 0 w 3223395"/>
              <a:gd name="connsiteY0" fmla="*/ 2708668 h 2708668"/>
              <a:gd name="connsiteX1" fmla="*/ 2176058 w 3223395"/>
              <a:gd name="connsiteY1" fmla="*/ 0 h 2708668"/>
              <a:gd name="connsiteX2" fmla="*/ 3220278 w 3223395"/>
              <a:gd name="connsiteY2" fmla="*/ 0 h 2708668"/>
              <a:gd name="connsiteX3" fmla="*/ 3223395 w 3223395"/>
              <a:gd name="connsiteY3" fmla="*/ 2703060 h 2708668"/>
              <a:gd name="connsiteX4" fmla="*/ 0 w 3223395"/>
              <a:gd name="connsiteY4" fmla="*/ 2708668 h 2708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3395" h="2708668">
                <a:moveTo>
                  <a:pt x="0" y="2708668"/>
                </a:moveTo>
                <a:lnTo>
                  <a:pt x="2176058" y="0"/>
                </a:lnTo>
                <a:lnTo>
                  <a:pt x="3220278" y="0"/>
                </a:lnTo>
                <a:cubicBezTo>
                  <a:pt x="3224696" y="892313"/>
                  <a:pt x="3218977" y="1810747"/>
                  <a:pt x="3223395" y="2703060"/>
                </a:cubicBezTo>
                <a:lnTo>
                  <a:pt x="0" y="2708668"/>
                </a:lnTo>
                <a:close/>
              </a:path>
            </a:pathLst>
          </a:custGeom>
          <a:solidFill>
            <a:srgbClr val="FF6620"/>
          </a:solidFill>
          <a:ln>
            <a:solidFill>
              <a:srgbClr val="FF66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B57CC33B-1D07-4300-8153-3B65E9158A82}"/>
              </a:ext>
            </a:extLst>
          </p:cNvPr>
          <p:cNvSpPr/>
          <p:nvPr userDrawn="1"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9553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993CDF-3719-4451-AC53-7CD658C3A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76A9F7-E55D-4F50-8CB1-0AAC67A05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B680D9-0389-4C29-9D04-9A0FE5DB0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Parallélogramme 3">
            <a:extLst>
              <a:ext uri="{FF2B5EF4-FFF2-40B4-BE49-F238E27FC236}">
                <a16:creationId xmlns:a16="http://schemas.microsoft.com/office/drawing/2014/main" id="{C32615F0-2CF0-456A-A09D-FB9509C9B875}"/>
              </a:ext>
            </a:extLst>
          </p:cNvPr>
          <p:cNvSpPr/>
          <p:nvPr userDrawn="1"/>
        </p:nvSpPr>
        <p:spPr>
          <a:xfrm>
            <a:off x="3581400" y="0"/>
            <a:ext cx="8610600" cy="6871252"/>
          </a:xfrm>
          <a:custGeom>
            <a:avLst/>
            <a:gdLst>
              <a:gd name="connsiteX0" fmla="*/ 0 w 3207026"/>
              <a:gd name="connsiteY0" fmla="*/ 2703444 h 2703444"/>
              <a:gd name="connsiteX1" fmla="*/ 675861 w 3207026"/>
              <a:gd name="connsiteY1" fmla="*/ 0 h 2703444"/>
              <a:gd name="connsiteX2" fmla="*/ 3207026 w 3207026"/>
              <a:gd name="connsiteY2" fmla="*/ 0 h 2703444"/>
              <a:gd name="connsiteX3" fmla="*/ 2531165 w 3207026"/>
              <a:gd name="connsiteY3" fmla="*/ 2703444 h 2703444"/>
              <a:gd name="connsiteX4" fmla="*/ 0 w 3207026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07026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20278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30414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30414 w 3233531"/>
              <a:gd name="connsiteY2" fmla="*/ 0 h 2703444"/>
              <a:gd name="connsiteX3" fmla="*/ 3233531 w 3233531"/>
              <a:gd name="connsiteY3" fmla="*/ 2703060 h 2703444"/>
              <a:gd name="connsiteX4" fmla="*/ 0 w 3233531"/>
              <a:gd name="connsiteY4" fmla="*/ 2703444 h 2703444"/>
              <a:gd name="connsiteX0" fmla="*/ 0 w 3233531"/>
              <a:gd name="connsiteY0" fmla="*/ 2708668 h 2708668"/>
              <a:gd name="connsiteX1" fmla="*/ 675861 w 3233531"/>
              <a:gd name="connsiteY1" fmla="*/ 0 h 2708668"/>
              <a:gd name="connsiteX2" fmla="*/ 3230414 w 3233531"/>
              <a:gd name="connsiteY2" fmla="*/ 0 h 2708668"/>
              <a:gd name="connsiteX3" fmla="*/ 3233531 w 3233531"/>
              <a:gd name="connsiteY3" fmla="*/ 2703060 h 2708668"/>
              <a:gd name="connsiteX4" fmla="*/ 0 w 3233531"/>
              <a:gd name="connsiteY4" fmla="*/ 2708668 h 2708668"/>
              <a:gd name="connsiteX0" fmla="*/ 0 w 3223395"/>
              <a:gd name="connsiteY0" fmla="*/ 2708668 h 2708668"/>
              <a:gd name="connsiteX1" fmla="*/ 665725 w 3223395"/>
              <a:gd name="connsiteY1" fmla="*/ 0 h 2708668"/>
              <a:gd name="connsiteX2" fmla="*/ 3220278 w 3223395"/>
              <a:gd name="connsiteY2" fmla="*/ 0 h 2708668"/>
              <a:gd name="connsiteX3" fmla="*/ 3223395 w 3223395"/>
              <a:gd name="connsiteY3" fmla="*/ 2703060 h 2708668"/>
              <a:gd name="connsiteX4" fmla="*/ 0 w 3223395"/>
              <a:gd name="connsiteY4" fmla="*/ 2708668 h 2708668"/>
              <a:gd name="connsiteX0" fmla="*/ 0 w 3223395"/>
              <a:gd name="connsiteY0" fmla="*/ 2708668 h 2708668"/>
              <a:gd name="connsiteX1" fmla="*/ 2176058 w 3223395"/>
              <a:gd name="connsiteY1" fmla="*/ 0 h 2708668"/>
              <a:gd name="connsiteX2" fmla="*/ 3220278 w 3223395"/>
              <a:gd name="connsiteY2" fmla="*/ 0 h 2708668"/>
              <a:gd name="connsiteX3" fmla="*/ 3223395 w 3223395"/>
              <a:gd name="connsiteY3" fmla="*/ 2703060 h 2708668"/>
              <a:gd name="connsiteX4" fmla="*/ 0 w 3223395"/>
              <a:gd name="connsiteY4" fmla="*/ 2708668 h 2708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3395" h="2708668">
                <a:moveTo>
                  <a:pt x="0" y="2708668"/>
                </a:moveTo>
                <a:lnTo>
                  <a:pt x="2176058" y="0"/>
                </a:lnTo>
                <a:lnTo>
                  <a:pt x="3220278" y="0"/>
                </a:lnTo>
                <a:cubicBezTo>
                  <a:pt x="3224696" y="892313"/>
                  <a:pt x="3218977" y="1810747"/>
                  <a:pt x="3223395" y="2703060"/>
                </a:cubicBezTo>
                <a:lnTo>
                  <a:pt x="0" y="2708668"/>
                </a:lnTo>
                <a:close/>
              </a:path>
            </a:pathLst>
          </a:custGeom>
          <a:solidFill>
            <a:srgbClr val="FF6620"/>
          </a:solidFill>
          <a:ln>
            <a:solidFill>
              <a:srgbClr val="FF66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B57CC33B-1D07-4300-8153-3B65E9158A82}"/>
              </a:ext>
            </a:extLst>
          </p:cNvPr>
          <p:cNvSpPr/>
          <p:nvPr userDrawn="1"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1835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993CDF-3719-4451-AC53-7CD658C3A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76A9F7-E55D-4F50-8CB1-0AAC67A05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B680D9-0389-4C29-9D04-9A0FE5DB0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Parallélogramme 3">
            <a:extLst>
              <a:ext uri="{FF2B5EF4-FFF2-40B4-BE49-F238E27FC236}">
                <a16:creationId xmlns:a16="http://schemas.microsoft.com/office/drawing/2014/main" id="{C32615F0-2CF0-456A-A09D-FB9509C9B875}"/>
              </a:ext>
            </a:extLst>
          </p:cNvPr>
          <p:cNvSpPr/>
          <p:nvPr userDrawn="1"/>
        </p:nvSpPr>
        <p:spPr>
          <a:xfrm>
            <a:off x="3581400" y="0"/>
            <a:ext cx="8610600" cy="6871252"/>
          </a:xfrm>
          <a:custGeom>
            <a:avLst/>
            <a:gdLst>
              <a:gd name="connsiteX0" fmla="*/ 0 w 3207026"/>
              <a:gd name="connsiteY0" fmla="*/ 2703444 h 2703444"/>
              <a:gd name="connsiteX1" fmla="*/ 675861 w 3207026"/>
              <a:gd name="connsiteY1" fmla="*/ 0 h 2703444"/>
              <a:gd name="connsiteX2" fmla="*/ 3207026 w 3207026"/>
              <a:gd name="connsiteY2" fmla="*/ 0 h 2703444"/>
              <a:gd name="connsiteX3" fmla="*/ 2531165 w 3207026"/>
              <a:gd name="connsiteY3" fmla="*/ 2703444 h 2703444"/>
              <a:gd name="connsiteX4" fmla="*/ 0 w 3207026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07026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20278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30414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30414 w 3233531"/>
              <a:gd name="connsiteY2" fmla="*/ 0 h 2703444"/>
              <a:gd name="connsiteX3" fmla="*/ 3233531 w 3233531"/>
              <a:gd name="connsiteY3" fmla="*/ 2703060 h 2703444"/>
              <a:gd name="connsiteX4" fmla="*/ 0 w 3233531"/>
              <a:gd name="connsiteY4" fmla="*/ 2703444 h 2703444"/>
              <a:gd name="connsiteX0" fmla="*/ 0 w 3233531"/>
              <a:gd name="connsiteY0" fmla="*/ 2708668 h 2708668"/>
              <a:gd name="connsiteX1" fmla="*/ 675861 w 3233531"/>
              <a:gd name="connsiteY1" fmla="*/ 0 h 2708668"/>
              <a:gd name="connsiteX2" fmla="*/ 3230414 w 3233531"/>
              <a:gd name="connsiteY2" fmla="*/ 0 h 2708668"/>
              <a:gd name="connsiteX3" fmla="*/ 3233531 w 3233531"/>
              <a:gd name="connsiteY3" fmla="*/ 2703060 h 2708668"/>
              <a:gd name="connsiteX4" fmla="*/ 0 w 3233531"/>
              <a:gd name="connsiteY4" fmla="*/ 2708668 h 2708668"/>
              <a:gd name="connsiteX0" fmla="*/ 0 w 3223395"/>
              <a:gd name="connsiteY0" fmla="*/ 2708668 h 2708668"/>
              <a:gd name="connsiteX1" fmla="*/ 665725 w 3223395"/>
              <a:gd name="connsiteY1" fmla="*/ 0 h 2708668"/>
              <a:gd name="connsiteX2" fmla="*/ 3220278 w 3223395"/>
              <a:gd name="connsiteY2" fmla="*/ 0 h 2708668"/>
              <a:gd name="connsiteX3" fmla="*/ 3223395 w 3223395"/>
              <a:gd name="connsiteY3" fmla="*/ 2703060 h 2708668"/>
              <a:gd name="connsiteX4" fmla="*/ 0 w 3223395"/>
              <a:gd name="connsiteY4" fmla="*/ 2708668 h 2708668"/>
              <a:gd name="connsiteX0" fmla="*/ 0 w 3223395"/>
              <a:gd name="connsiteY0" fmla="*/ 2708668 h 2708668"/>
              <a:gd name="connsiteX1" fmla="*/ 2176058 w 3223395"/>
              <a:gd name="connsiteY1" fmla="*/ 0 h 2708668"/>
              <a:gd name="connsiteX2" fmla="*/ 3220278 w 3223395"/>
              <a:gd name="connsiteY2" fmla="*/ 0 h 2708668"/>
              <a:gd name="connsiteX3" fmla="*/ 3223395 w 3223395"/>
              <a:gd name="connsiteY3" fmla="*/ 2703060 h 2708668"/>
              <a:gd name="connsiteX4" fmla="*/ 0 w 3223395"/>
              <a:gd name="connsiteY4" fmla="*/ 2708668 h 2708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3395" h="2708668">
                <a:moveTo>
                  <a:pt x="0" y="2708668"/>
                </a:moveTo>
                <a:lnTo>
                  <a:pt x="2176058" y="0"/>
                </a:lnTo>
                <a:lnTo>
                  <a:pt x="3220278" y="0"/>
                </a:lnTo>
                <a:cubicBezTo>
                  <a:pt x="3224696" y="892313"/>
                  <a:pt x="3218977" y="1810747"/>
                  <a:pt x="3223395" y="2703060"/>
                </a:cubicBezTo>
                <a:lnTo>
                  <a:pt x="0" y="2708668"/>
                </a:lnTo>
                <a:close/>
              </a:path>
            </a:pathLst>
          </a:custGeom>
          <a:solidFill>
            <a:srgbClr val="FF6620"/>
          </a:solidFill>
          <a:ln>
            <a:solidFill>
              <a:srgbClr val="FF66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B57CC33B-1D07-4300-8153-3B65E9158A82}"/>
              </a:ext>
            </a:extLst>
          </p:cNvPr>
          <p:cNvSpPr/>
          <p:nvPr userDrawn="1"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7179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5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993CDF-3719-4451-AC53-7CD658C3A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76A9F7-E55D-4F50-8CB1-0AAC67A05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B680D9-0389-4C29-9D04-9A0FE5DB0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Parallélogramme 3">
            <a:extLst>
              <a:ext uri="{FF2B5EF4-FFF2-40B4-BE49-F238E27FC236}">
                <a16:creationId xmlns:a16="http://schemas.microsoft.com/office/drawing/2014/main" id="{C32615F0-2CF0-456A-A09D-FB9509C9B875}"/>
              </a:ext>
            </a:extLst>
          </p:cNvPr>
          <p:cNvSpPr/>
          <p:nvPr userDrawn="1"/>
        </p:nvSpPr>
        <p:spPr>
          <a:xfrm>
            <a:off x="3581400" y="0"/>
            <a:ext cx="8610600" cy="6871252"/>
          </a:xfrm>
          <a:custGeom>
            <a:avLst/>
            <a:gdLst>
              <a:gd name="connsiteX0" fmla="*/ 0 w 3207026"/>
              <a:gd name="connsiteY0" fmla="*/ 2703444 h 2703444"/>
              <a:gd name="connsiteX1" fmla="*/ 675861 w 3207026"/>
              <a:gd name="connsiteY1" fmla="*/ 0 h 2703444"/>
              <a:gd name="connsiteX2" fmla="*/ 3207026 w 3207026"/>
              <a:gd name="connsiteY2" fmla="*/ 0 h 2703444"/>
              <a:gd name="connsiteX3" fmla="*/ 2531165 w 3207026"/>
              <a:gd name="connsiteY3" fmla="*/ 2703444 h 2703444"/>
              <a:gd name="connsiteX4" fmla="*/ 0 w 3207026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07026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20278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30414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30414 w 3233531"/>
              <a:gd name="connsiteY2" fmla="*/ 0 h 2703444"/>
              <a:gd name="connsiteX3" fmla="*/ 3233531 w 3233531"/>
              <a:gd name="connsiteY3" fmla="*/ 2703060 h 2703444"/>
              <a:gd name="connsiteX4" fmla="*/ 0 w 3233531"/>
              <a:gd name="connsiteY4" fmla="*/ 2703444 h 2703444"/>
              <a:gd name="connsiteX0" fmla="*/ 0 w 3233531"/>
              <a:gd name="connsiteY0" fmla="*/ 2708668 h 2708668"/>
              <a:gd name="connsiteX1" fmla="*/ 675861 w 3233531"/>
              <a:gd name="connsiteY1" fmla="*/ 0 h 2708668"/>
              <a:gd name="connsiteX2" fmla="*/ 3230414 w 3233531"/>
              <a:gd name="connsiteY2" fmla="*/ 0 h 2708668"/>
              <a:gd name="connsiteX3" fmla="*/ 3233531 w 3233531"/>
              <a:gd name="connsiteY3" fmla="*/ 2703060 h 2708668"/>
              <a:gd name="connsiteX4" fmla="*/ 0 w 3233531"/>
              <a:gd name="connsiteY4" fmla="*/ 2708668 h 2708668"/>
              <a:gd name="connsiteX0" fmla="*/ 0 w 3223395"/>
              <a:gd name="connsiteY0" fmla="*/ 2708668 h 2708668"/>
              <a:gd name="connsiteX1" fmla="*/ 665725 w 3223395"/>
              <a:gd name="connsiteY1" fmla="*/ 0 h 2708668"/>
              <a:gd name="connsiteX2" fmla="*/ 3220278 w 3223395"/>
              <a:gd name="connsiteY2" fmla="*/ 0 h 2708668"/>
              <a:gd name="connsiteX3" fmla="*/ 3223395 w 3223395"/>
              <a:gd name="connsiteY3" fmla="*/ 2703060 h 2708668"/>
              <a:gd name="connsiteX4" fmla="*/ 0 w 3223395"/>
              <a:gd name="connsiteY4" fmla="*/ 2708668 h 2708668"/>
              <a:gd name="connsiteX0" fmla="*/ 0 w 3223395"/>
              <a:gd name="connsiteY0" fmla="*/ 2708668 h 2708668"/>
              <a:gd name="connsiteX1" fmla="*/ 2176058 w 3223395"/>
              <a:gd name="connsiteY1" fmla="*/ 0 h 2708668"/>
              <a:gd name="connsiteX2" fmla="*/ 3220278 w 3223395"/>
              <a:gd name="connsiteY2" fmla="*/ 0 h 2708668"/>
              <a:gd name="connsiteX3" fmla="*/ 3223395 w 3223395"/>
              <a:gd name="connsiteY3" fmla="*/ 2703060 h 2708668"/>
              <a:gd name="connsiteX4" fmla="*/ 0 w 3223395"/>
              <a:gd name="connsiteY4" fmla="*/ 2708668 h 2708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3395" h="2708668">
                <a:moveTo>
                  <a:pt x="0" y="2708668"/>
                </a:moveTo>
                <a:lnTo>
                  <a:pt x="2176058" y="0"/>
                </a:lnTo>
                <a:lnTo>
                  <a:pt x="3220278" y="0"/>
                </a:lnTo>
                <a:cubicBezTo>
                  <a:pt x="3224696" y="892313"/>
                  <a:pt x="3218977" y="1810747"/>
                  <a:pt x="3223395" y="2703060"/>
                </a:cubicBezTo>
                <a:lnTo>
                  <a:pt x="0" y="2708668"/>
                </a:lnTo>
                <a:close/>
              </a:path>
            </a:pathLst>
          </a:custGeom>
          <a:solidFill>
            <a:srgbClr val="FF6620"/>
          </a:solidFill>
          <a:ln>
            <a:solidFill>
              <a:srgbClr val="FF66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B57CC33B-1D07-4300-8153-3B65E9158A82}"/>
              </a:ext>
            </a:extLst>
          </p:cNvPr>
          <p:cNvSpPr/>
          <p:nvPr userDrawn="1"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6139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6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993CDF-3719-4451-AC53-7CD658C3A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76A9F7-E55D-4F50-8CB1-0AAC67A05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B680D9-0389-4C29-9D04-9A0FE5DB0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Parallélogramme 3">
            <a:extLst>
              <a:ext uri="{FF2B5EF4-FFF2-40B4-BE49-F238E27FC236}">
                <a16:creationId xmlns:a16="http://schemas.microsoft.com/office/drawing/2014/main" id="{C32615F0-2CF0-456A-A09D-FB9509C9B875}"/>
              </a:ext>
            </a:extLst>
          </p:cNvPr>
          <p:cNvSpPr/>
          <p:nvPr userDrawn="1"/>
        </p:nvSpPr>
        <p:spPr>
          <a:xfrm>
            <a:off x="3581400" y="0"/>
            <a:ext cx="8610600" cy="6871252"/>
          </a:xfrm>
          <a:custGeom>
            <a:avLst/>
            <a:gdLst>
              <a:gd name="connsiteX0" fmla="*/ 0 w 3207026"/>
              <a:gd name="connsiteY0" fmla="*/ 2703444 h 2703444"/>
              <a:gd name="connsiteX1" fmla="*/ 675861 w 3207026"/>
              <a:gd name="connsiteY1" fmla="*/ 0 h 2703444"/>
              <a:gd name="connsiteX2" fmla="*/ 3207026 w 3207026"/>
              <a:gd name="connsiteY2" fmla="*/ 0 h 2703444"/>
              <a:gd name="connsiteX3" fmla="*/ 2531165 w 3207026"/>
              <a:gd name="connsiteY3" fmla="*/ 2703444 h 2703444"/>
              <a:gd name="connsiteX4" fmla="*/ 0 w 3207026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07026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20278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30414 w 3233531"/>
              <a:gd name="connsiteY2" fmla="*/ 0 h 2703444"/>
              <a:gd name="connsiteX3" fmla="*/ 3233531 w 3233531"/>
              <a:gd name="connsiteY3" fmla="*/ 2676940 h 2703444"/>
              <a:gd name="connsiteX4" fmla="*/ 0 w 3233531"/>
              <a:gd name="connsiteY4" fmla="*/ 2703444 h 2703444"/>
              <a:gd name="connsiteX0" fmla="*/ 0 w 3233531"/>
              <a:gd name="connsiteY0" fmla="*/ 2703444 h 2703444"/>
              <a:gd name="connsiteX1" fmla="*/ 675861 w 3233531"/>
              <a:gd name="connsiteY1" fmla="*/ 0 h 2703444"/>
              <a:gd name="connsiteX2" fmla="*/ 3230414 w 3233531"/>
              <a:gd name="connsiteY2" fmla="*/ 0 h 2703444"/>
              <a:gd name="connsiteX3" fmla="*/ 3233531 w 3233531"/>
              <a:gd name="connsiteY3" fmla="*/ 2703060 h 2703444"/>
              <a:gd name="connsiteX4" fmla="*/ 0 w 3233531"/>
              <a:gd name="connsiteY4" fmla="*/ 2703444 h 2703444"/>
              <a:gd name="connsiteX0" fmla="*/ 0 w 3233531"/>
              <a:gd name="connsiteY0" fmla="*/ 2708668 h 2708668"/>
              <a:gd name="connsiteX1" fmla="*/ 675861 w 3233531"/>
              <a:gd name="connsiteY1" fmla="*/ 0 h 2708668"/>
              <a:gd name="connsiteX2" fmla="*/ 3230414 w 3233531"/>
              <a:gd name="connsiteY2" fmla="*/ 0 h 2708668"/>
              <a:gd name="connsiteX3" fmla="*/ 3233531 w 3233531"/>
              <a:gd name="connsiteY3" fmla="*/ 2703060 h 2708668"/>
              <a:gd name="connsiteX4" fmla="*/ 0 w 3233531"/>
              <a:gd name="connsiteY4" fmla="*/ 2708668 h 2708668"/>
              <a:gd name="connsiteX0" fmla="*/ 0 w 3223395"/>
              <a:gd name="connsiteY0" fmla="*/ 2708668 h 2708668"/>
              <a:gd name="connsiteX1" fmla="*/ 665725 w 3223395"/>
              <a:gd name="connsiteY1" fmla="*/ 0 h 2708668"/>
              <a:gd name="connsiteX2" fmla="*/ 3220278 w 3223395"/>
              <a:gd name="connsiteY2" fmla="*/ 0 h 2708668"/>
              <a:gd name="connsiteX3" fmla="*/ 3223395 w 3223395"/>
              <a:gd name="connsiteY3" fmla="*/ 2703060 h 2708668"/>
              <a:gd name="connsiteX4" fmla="*/ 0 w 3223395"/>
              <a:gd name="connsiteY4" fmla="*/ 2708668 h 2708668"/>
              <a:gd name="connsiteX0" fmla="*/ 0 w 3223395"/>
              <a:gd name="connsiteY0" fmla="*/ 2708668 h 2708668"/>
              <a:gd name="connsiteX1" fmla="*/ 2176058 w 3223395"/>
              <a:gd name="connsiteY1" fmla="*/ 0 h 2708668"/>
              <a:gd name="connsiteX2" fmla="*/ 3220278 w 3223395"/>
              <a:gd name="connsiteY2" fmla="*/ 0 h 2708668"/>
              <a:gd name="connsiteX3" fmla="*/ 3223395 w 3223395"/>
              <a:gd name="connsiteY3" fmla="*/ 2703060 h 2708668"/>
              <a:gd name="connsiteX4" fmla="*/ 0 w 3223395"/>
              <a:gd name="connsiteY4" fmla="*/ 2708668 h 2708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3395" h="2708668">
                <a:moveTo>
                  <a:pt x="0" y="2708668"/>
                </a:moveTo>
                <a:lnTo>
                  <a:pt x="2176058" y="0"/>
                </a:lnTo>
                <a:lnTo>
                  <a:pt x="3220278" y="0"/>
                </a:lnTo>
                <a:cubicBezTo>
                  <a:pt x="3224696" y="892313"/>
                  <a:pt x="3218977" y="1810747"/>
                  <a:pt x="3223395" y="2703060"/>
                </a:cubicBezTo>
                <a:lnTo>
                  <a:pt x="0" y="2708668"/>
                </a:lnTo>
                <a:close/>
              </a:path>
            </a:pathLst>
          </a:custGeom>
          <a:solidFill>
            <a:srgbClr val="FF6620"/>
          </a:solidFill>
          <a:ln>
            <a:solidFill>
              <a:srgbClr val="FF66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B57CC33B-1D07-4300-8153-3B65E9158A82}"/>
              </a:ext>
            </a:extLst>
          </p:cNvPr>
          <p:cNvSpPr/>
          <p:nvPr userDrawn="1"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2653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1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9FC24E-82C5-4BB9-B4EA-203FB96D6F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99" y="1847629"/>
            <a:ext cx="3028384" cy="3162742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1480A0-81C0-48A6-8108-4AF87038CE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2517" y="2605725"/>
            <a:ext cx="6657975" cy="823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MERCI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4A01492A-39DE-4954-A030-BAD346E1C4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82516" y="3600628"/>
            <a:ext cx="6657975" cy="823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CONTACT / TITRE DE LA PRESENTATION</a:t>
            </a:r>
          </a:p>
        </p:txBody>
      </p:sp>
    </p:spTree>
    <p:extLst>
      <p:ext uri="{BB962C8B-B14F-4D97-AF65-F5344CB8AC3E}">
        <p14:creationId xmlns:p14="http://schemas.microsoft.com/office/powerpoint/2010/main" val="4022593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2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9FC24E-82C5-4BB9-B4EA-203FB96D6F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99" y="1847629"/>
            <a:ext cx="3028384" cy="3162742"/>
          </a:xfrm>
          <a:prstGeom prst="rect">
            <a:avLst/>
          </a:prstGeom>
        </p:spPr>
      </p:pic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53D2C147-5CC3-42B7-8D0F-69DD393356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12179" y="2559050"/>
            <a:ext cx="6316679" cy="10000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MERCI</a:t>
            </a:r>
          </a:p>
        </p:txBody>
      </p: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ED9B9B8B-863E-4BC6-A48A-7E3AAD6BF1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2179" y="3760565"/>
            <a:ext cx="6345238" cy="71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1713001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3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9FC24E-82C5-4BB9-B4EA-203FB96D6F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99" y="1847629"/>
            <a:ext cx="3028384" cy="3162742"/>
          </a:xfrm>
          <a:prstGeom prst="rect">
            <a:avLst/>
          </a:prstGeom>
        </p:spPr>
      </p:pic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D0460EE7-38D9-45E0-91D6-BB0C1F5BA3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12179" y="2559050"/>
            <a:ext cx="6316679" cy="10000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MERCI</a:t>
            </a:r>
          </a:p>
        </p:txBody>
      </p: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00C96D66-C5F3-4C58-895D-2A2D4DBF3A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2179" y="3760565"/>
            <a:ext cx="6345238" cy="71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668031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4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9FC24E-82C5-4BB9-B4EA-203FB96D6F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99" y="1847629"/>
            <a:ext cx="3028384" cy="3162742"/>
          </a:xfrm>
          <a:prstGeom prst="rect">
            <a:avLst/>
          </a:prstGeom>
        </p:spPr>
      </p:pic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67F519A1-4D2B-4EE0-A396-5F75CF1CDF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12179" y="2559050"/>
            <a:ext cx="6316679" cy="10000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MERCI</a:t>
            </a:r>
          </a:p>
        </p:txBody>
      </p: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67340AFC-014C-4222-9812-659BED3AC2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2179" y="3760565"/>
            <a:ext cx="6345238" cy="71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2857478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5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9FC24E-82C5-4BB9-B4EA-203FB96D6F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99" y="1847629"/>
            <a:ext cx="3028384" cy="3162742"/>
          </a:xfrm>
          <a:prstGeom prst="rect">
            <a:avLst/>
          </a:prstGeom>
        </p:spPr>
      </p:pic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0BB891FF-9C02-42DB-960E-5863A77CA0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12179" y="2559050"/>
            <a:ext cx="6316679" cy="10000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MERCI</a:t>
            </a:r>
          </a:p>
        </p:txBody>
      </p: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5A2CF124-0F8E-4806-8895-4D6AF14AAD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2179" y="3760565"/>
            <a:ext cx="6345238" cy="71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740283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6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9FC24E-82C5-4BB9-B4EA-203FB96D6F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99" y="1847629"/>
            <a:ext cx="3028384" cy="3162742"/>
          </a:xfrm>
          <a:prstGeom prst="rect">
            <a:avLst/>
          </a:prstGeom>
        </p:spPr>
      </p:pic>
      <p:sp>
        <p:nvSpPr>
          <p:cNvPr id="5" name="Espace réservé du texte 10">
            <a:extLst>
              <a:ext uri="{FF2B5EF4-FFF2-40B4-BE49-F238E27FC236}">
                <a16:creationId xmlns:a16="http://schemas.microsoft.com/office/drawing/2014/main" id="{83A5982D-BB72-4563-9CEC-3F6AFF06C2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12179" y="2559050"/>
            <a:ext cx="6316679" cy="10000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MERCI</a:t>
            </a:r>
          </a:p>
        </p:txBody>
      </p:sp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4E85823D-44F3-4026-8432-E36152B700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2179" y="3760565"/>
            <a:ext cx="6345238" cy="71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Futura Condensed BQ" pitchFamily="50" charset="0"/>
              </a:defRPr>
            </a:lvl1pPr>
          </a:lstStyle>
          <a:p>
            <a:pPr lvl="0"/>
            <a:r>
              <a:rPr lang="fr-FR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648229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B4CB22-9A32-45E3-96C3-932779675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F61B7D-7551-44C1-A9A3-EAF45DDD53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FF369B-F2ED-4D97-B9E9-02631A034B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A07A7C-E401-4A4C-94F9-DF9A79CEA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77D1A1-CD54-4791-9513-E1565670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DF8A49-2BD6-40D9-B4B3-B0137E4C6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522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FCC124-B8F4-41A8-9ECF-50A497E4E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B927A0-DED2-4C6C-8264-EB20B4ECF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96BEF59-EAE3-404C-86A2-E67ED34EFF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99B4A6-ED88-4094-B793-225063D61D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F0F8BA2-BF02-47FA-96C9-68E2B435BF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783AA5-19F7-4803-914E-F03311B8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5A5CBA-4A25-4DE5-8FE8-B98047F1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F041992-82D8-44A3-992A-14EAB054D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337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D1B980-EA32-4150-9501-B2255964B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AF3BF58-4B46-4ABC-8FCD-9641138D9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D522F7F-A1DB-44D0-B063-2FD27771A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B722576-5C58-4313-BBDF-DF30532C8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97071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32ECCB8-677E-4A37-AB88-65F8B99B2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162797-F7F6-4534-9E4B-FF135F74D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F1E396-1276-4BE3-AA48-8F6D6135C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9071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EF8F79-AA92-4163-858F-DEDDA7034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B7D46C-C953-4907-BDC2-536319B4F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6BB271-032F-4816-8CE0-0CC7E4FBA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516CB23-ED0A-479E-8195-5D0956A38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415DA9-79DF-416C-9EB4-5420D4AA4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EA15A2-8E50-49B9-B273-D88F3142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10996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B544E2-8960-48E4-B3D2-78194CC9E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BB39016-E8FF-4ED5-9A0B-5A1840A30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8F632EA-3AC3-4A64-A3BF-D8B1672DA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5A6EF3-2630-4E48-A860-F7AFBA781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CB4EF3-A739-4BE1-9D3F-0EF90713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A4ADFF-1269-4C0F-B45B-2A5B2B427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72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49D99F-D667-464E-A7D3-C3CC8C80B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5E85D-8139-47F3-AEBC-26B95D74AAB4}" type="datetimeFigureOut">
              <a:rPr lang="fr-FR" smtClean="0"/>
              <a:t>19/01/2022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6F335C-9601-42D2-9D0D-9A326C74A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2EF591-09AA-4928-AE1D-6720D28F1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9A7D5-FBE8-44D4-B972-2090F6726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8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50" r:id="rId7"/>
    <p:sldLayoutId id="2147483651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0" r:id="rId19"/>
    <p:sldLayoutId id="2147483652" r:id="rId20"/>
    <p:sldLayoutId id="2147483653" r:id="rId21"/>
    <p:sldLayoutId id="2147483654" r:id="rId22"/>
    <p:sldLayoutId id="2147483655" r:id="rId23"/>
    <p:sldLayoutId id="2147483656" r:id="rId24"/>
    <p:sldLayoutId id="2147483657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76C9AC4-7D5E-4D89-BF10-4326D7E10C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6950" y="2187575"/>
            <a:ext cx="6316679" cy="1855788"/>
          </a:xfrm>
        </p:spPr>
        <p:txBody>
          <a:bodyPr/>
          <a:lstStyle/>
          <a:p>
            <a:r>
              <a:rPr lang="fr-FR" dirty="0"/>
              <a:t>Un Monde Nouveau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09F7EE-3D24-4FCA-ADB9-4CADEB4685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Chemin de croix revisité</a:t>
            </a:r>
          </a:p>
        </p:txBody>
      </p:sp>
    </p:spTree>
    <p:extLst>
      <p:ext uri="{BB962C8B-B14F-4D97-AF65-F5344CB8AC3E}">
        <p14:creationId xmlns:p14="http://schemas.microsoft.com/office/powerpoint/2010/main" val="3952815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28654" y="2624831"/>
            <a:ext cx="10534691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>
              <a:spcBef>
                <a:spcPts val="1930"/>
              </a:spcBef>
            </a:pPr>
            <a:r>
              <a:rPr lang="fr-FR" sz="4800" dirty="0">
                <a:solidFill>
                  <a:schemeClr val="bg1"/>
                </a:solidFill>
                <a:latin typeface="Futura Condensed BQ" pitchFamily="50" charset="0"/>
                <a:cs typeface="Arial"/>
              </a:rPr>
              <a:t>STATION 1</a:t>
            </a:r>
          </a:p>
          <a:p>
            <a:pPr marL="12700" marR="5080">
              <a:spcBef>
                <a:spcPts val="1930"/>
              </a:spcBef>
            </a:pPr>
            <a:r>
              <a:rPr lang="fr-FR" sz="4800" b="1" dirty="0">
                <a:solidFill>
                  <a:schemeClr val="bg1"/>
                </a:solidFill>
                <a:latin typeface="Futura Condensed BQ" pitchFamily="50" charset="0"/>
                <a:cs typeface="Arial"/>
              </a:rPr>
              <a:t>JÉSUS EST CONDAMNÉ À MORT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4503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028B8FC-D9EB-4521-8105-121A8A5FE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89" y="-58723"/>
            <a:ext cx="10131022" cy="71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35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238740" y="2190708"/>
            <a:ext cx="9714519" cy="3508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 Que diront nos enfants dans vingt ans ? 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Que l’on n’a rien fait ? 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Ou bien que l’on a été extrêmement courageux ?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Cela implique un changement de civilisation et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 j’ai bien conscience que c’est très complexe</a:t>
            </a:r>
            <a:endParaRPr lang="fr-FR" sz="4400" b="1" i="1" dirty="0">
              <a:solidFill>
                <a:schemeClr val="bg1"/>
              </a:solidFill>
              <a:latin typeface="Titillium Web" panose="00000500000000000000" pitchFamily="2" charset="0"/>
            </a:endParaRPr>
          </a:p>
          <a:p>
            <a:pPr fontAlgn="base"/>
            <a:endParaRPr lang="fr-FR" sz="2800" b="1" dirty="0">
              <a:solidFill>
                <a:schemeClr val="bg1"/>
              </a:solidFill>
              <a:latin typeface="Titillium Web" panose="00000500000000000000" pitchFamily="2" charset="0"/>
            </a:endParaRP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Yann Arthus-Bertrand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Photographe, reporter, réalisateur et écologiste, président de la fondation </a:t>
            </a:r>
            <a:r>
              <a:rPr lang="fr-FR" dirty="0" err="1">
                <a:solidFill>
                  <a:schemeClr val="bg1"/>
                </a:solidFill>
                <a:latin typeface="Titillium Web" panose="00000500000000000000" pitchFamily="2" charset="0"/>
              </a:rPr>
              <a:t>GoodPlanet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. 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2163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28654" y="2605978"/>
            <a:ext cx="10534691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2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JÉSUS EST CHARGÉ DE SA CROIX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56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282684F-8F1B-4A5C-98DE-54F11474C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439" y="90181"/>
            <a:ext cx="970939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D1E30E-A4D9-4994-9C3E-26EB457A4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89" y="-58725"/>
            <a:ext cx="10131022" cy="71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74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999092" y="2171854"/>
            <a:ext cx="10193816" cy="32008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Le massacre quotidien de la faim est fait de main d’homme. 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Il peut être demain éliminé par les hommes. 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Tout ce qui manque, c’est notre volonté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tillium Web" panose="00000500000000000000" pitchFamily="2" charset="0"/>
            </a:endParaRP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Jean Ziegler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Sociologue, rapporteur de la Food and Agriculture Organisation (FAO)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Vice-président du comité consultatif des droits de l’homme.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315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28654" y="2634258"/>
            <a:ext cx="10337093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3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JÉSUS TOMBE POUR LA PREMIERE FOIS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5905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55BA50-0068-44B1-895F-EE803768D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99" y="-64927"/>
            <a:ext cx="10131202" cy="715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20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220306" y="2200135"/>
            <a:ext cx="9751387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La terre s’assèche, les cultures tombent malades et nous aussi. 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Nous avons le sentiment que ce qui arrive à la terre, à la forêt, 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à la rivière, nous le vivons aussi. </a:t>
            </a:r>
          </a:p>
          <a:p>
            <a:pPr fontAlgn="base"/>
            <a:endParaRPr lang="fr-FR" sz="2800" b="1" dirty="0">
              <a:solidFill>
                <a:schemeClr val="bg1"/>
              </a:solidFill>
              <a:latin typeface="Titillium Web" panose="00000500000000000000" pitchFamily="2" charset="0"/>
            </a:endParaRP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Sœur </a:t>
            </a:r>
            <a:r>
              <a:rPr lang="fr-FR" b="1" dirty="0" err="1">
                <a:solidFill>
                  <a:schemeClr val="bg1"/>
                </a:solidFill>
                <a:latin typeface="Titillium Web" panose="00000500000000000000" pitchFamily="2" charset="0"/>
              </a:rPr>
              <a:t>Lucero</a:t>
            </a:r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 Guillén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Coordinatrice de la pastorale de la terre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Vicariat apostolique de Yurimaguas au Pérou,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Engagée pour les droits des communautés paysannes et indigènes.  </a:t>
            </a:r>
          </a:p>
          <a:p>
            <a:pPr fontAlgn="base"/>
            <a:r>
              <a:rPr lang="fr-FR" dirty="0"/>
              <a:t>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 Web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949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37961" y="2624832"/>
            <a:ext cx="10534691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4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JÉSUS RENCONTRE SA MERE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409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E244C3-05A5-4C15-8571-595BAD968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89" y="-59065"/>
            <a:ext cx="10131022" cy="71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86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074807" y="2379005"/>
            <a:ext cx="1004238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Aujourd’hui, plus que jamais, il est vital d’agir avec détermination 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et discernement, vite et bien</a:t>
            </a:r>
            <a:r>
              <a:rPr lang="fr-FR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. </a:t>
            </a:r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Matthieu Ricard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   </a:t>
            </a:r>
            <a:b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</a:b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Moine bouddhiste, fondateur de l’ONG humanitaire </a:t>
            </a:r>
            <a:r>
              <a:rPr lang="fr-FR" dirty="0" err="1">
                <a:solidFill>
                  <a:schemeClr val="bg1"/>
                </a:solidFill>
                <a:latin typeface="Titillium Web" panose="00000500000000000000" pitchFamily="2" charset="0"/>
              </a:rPr>
              <a:t>Karuna-Shechen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,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auteur et photographe. 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0777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34125" y="2566584"/>
            <a:ext cx="10534691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5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SIMON AIDE JÉSUS A PORTER SA CROIX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Condensed BQ" pitchFamily="50" charset="0"/>
              <a:ea typeface="+mn-ea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049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89D7D6-637A-4FF6-B2CA-3949653B9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89" y="-58723"/>
            <a:ext cx="10131022" cy="71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58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131167" y="2219390"/>
            <a:ext cx="995343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Là est la clé. Être détourné de ses affaires courantes pour le monde commun, pour alléger un tant soit peu les fardeaux des uns et des autres.</a:t>
            </a:r>
          </a:p>
          <a:p>
            <a:pPr lvl="0" fontAlgn="base"/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tillium Web" panose="00000500000000000000" pitchFamily="2" charset="0"/>
            </a:endParaRP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Véronique </a:t>
            </a:r>
            <a:r>
              <a:rPr lang="fr-FR" b="1" dirty="0" err="1">
                <a:solidFill>
                  <a:schemeClr val="bg1"/>
                </a:solidFill>
                <a:latin typeface="Titillium Web" panose="00000500000000000000" pitchFamily="2" charset="0"/>
              </a:rPr>
              <a:t>Margron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Dominicaine, théologienne moraliste et présidente de la Conférence des religieuses et religieux en France (CORREF) 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lvl="0" algn="r" fontAlgn="base"/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 Web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3213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34124" y="2624827"/>
            <a:ext cx="10534691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6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VÉRONIQUE ESSUIE LA FACE DE JÉSUS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007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CEC872-FEC7-4331-879E-6D3E02DCD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19" y="-29438"/>
            <a:ext cx="10089561" cy="712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973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921283" y="1807119"/>
            <a:ext cx="834943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Elle veut, un instant, oublier qu’elle n’a pas le temps, que d’autres malades l’attendent. Pour ce vieux monsieur (pas si vieux, après tout, il a l’âge de son père), il n’y a plus grand-chose à faire. Elle le sait, il le sait. Ce qu’elle peut lui donner, précisément, c’est un peu de temps. 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Dominique </a:t>
            </a:r>
            <a:r>
              <a:rPr lang="fr-FR" b="1" dirty="0" err="1">
                <a:solidFill>
                  <a:schemeClr val="bg1"/>
                </a:solidFill>
                <a:latin typeface="Titillium Web" panose="00000500000000000000" pitchFamily="2" charset="0"/>
              </a:rPr>
              <a:t>Quinio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Ancienne directrice de la rédaction du journal </a:t>
            </a:r>
            <a:r>
              <a:rPr lang="fr-FR" i="1" dirty="0">
                <a:solidFill>
                  <a:schemeClr val="bg1"/>
                </a:solidFill>
                <a:latin typeface="Titillium Web" panose="00000500000000000000" pitchFamily="2" charset="0"/>
              </a:rPr>
              <a:t>La Croix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, 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présidente des Semaines sociales de France, membre de Promesses d’Église. 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802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34125" y="2624832"/>
            <a:ext cx="10534691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7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JÉSUS TOMBE POUR LA DEUXIÈME FOIS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8592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CAA3D6-3E95-4FE2-A70B-F7B0BF05A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89" y="-58723"/>
            <a:ext cx="10131022" cy="71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82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498420" y="1926756"/>
            <a:ext cx="91951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Dans ta chute,   </a:t>
            </a:r>
            <a:b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</a:br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tu prends la forme de toute créature 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–humaine, végétale, animale, minérale –   </a:t>
            </a:r>
            <a:b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</a:br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qui est traitée comme un déchet.  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Avec ta chute,   </a:t>
            </a:r>
            <a:b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</a:br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c’est toute notre « culture du déchet » qui se manifeste. </a:t>
            </a:r>
          </a:p>
          <a:p>
            <a:pPr algn="r" fontAlgn="base"/>
            <a:r>
              <a:rPr lang="fr-FR" dirty="0"/>
              <a:t> </a:t>
            </a: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Elena </a:t>
            </a:r>
            <a:r>
              <a:rPr lang="fr-FR" b="1" dirty="0" err="1">
                <a:solidFill>
                  <a:schemeClr val="bg1"/>
                </a:solidFill>
                <a:latin typeface="Titillium Web" panose="00000500000000000000" pitchFamily="2" charset="0"/>
              </a:rPr>
              <a:t>Lasida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Codirectrice du master Solidarités et transition durable 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à l’Institut catholique de Paris. 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374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37961" y="2613719"/>
            <a:ext cx="10534691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8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JÉSUS S’ADRESSE AUX FILLES DE JÉRUSALEM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3086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072BCB-F397-450B-955A-A9E421F5A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89" y="-59065"/>
            <a:ext cx="10131022" cy="71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406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607574" y="1308338"/>
            <a:ext cx="897685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Il m’a fallu du temps pour comprendre que la sensibilisation au changement doit naître de la compassion 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et de la conviction que nous sommes tous capables de surmonter le conditionnement social et de choisir le bien,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sinon rien ne pourra véritablement transformer la vie des gens. </a:t>
            </a:r>
          </a:p>
          <a:p>
            <a:pPr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Dina </a:t>
            </a:r>
            <a:r>
              <a:rPr lang="fr-FR" b="1" dirty="0" err="1">
                <a:solidFill>
                  <a:schemeClr val="bg1"/>
                </a:solidFill>
                <a:latin typeface="Titillium Web" panose="00000500000000000000" pitchFamily="2" charset="0"/>
              </a:rPr>
              <a:t>Gardashkin</a:t>
            </a:r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, de </a:t>
            </a:r>
            <a:r>
              <a:rPr lang="fr-FR" b="1" dirty="0" err="1">
                <a:solidFill>
                  <a:schemeClr val="bg1"/>
                </a:solidFill>
                <a:latin typeface="Titillium Web" panose="00000500000000000000" pitchFamily="2" charset="0"/>
              </a:rPr>
              <a:t>Sadaka-Reut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 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Codirectrice juive de l’organisation </a:t>
            </a:r>
            <a:r>
              <a:rPr lang="fr-FR" dirty="0" err="1">
                <a:solidFill>
                  <a:schemeClr val="bg1"/>
                </a:solidFill>
                <a:latin typeface="Titillium Web" panose="00000500000000000000" pitchFamily="2" charset="0"/>
              </a:rPr>
              <a:t>Sadaka-Reut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 depuis 2018. </a:t>
            </a:r>
          </a:p>
          <a:p>
            <a:pPr algn="r" fontAlgn="base"/>
            <a:r>
              <a:rPr lang="fr-FR" dirty="0" err="1">
                <a:solidFill>
                  <a:schemeClr val="bg1"/>
                </a:solidFill>
                <a:latin typeface="Titillium Web" panose="00000500000000000000" pitchFamily="2" charset="0"/>
              </a:rPr>
              <a:t>Sadaka-Reut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 éduque la jeunesse juive et palestinienne d’Israël, et l’encourage à opérer des changements sociopolitiques au travers d’un partenariat binational, pour faire émerger une société du partage basée sur l’égalité et la justice. 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tillium Web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561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37959" y="2634258"/>
            <a:ext cx="10534691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9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JÉSUS TOMBE POUR LA TROISIÈME FOIS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7390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02A022-FA5A-4B42-A2EB-BA463BB97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18" y="-58723"/>
            <a:ext cx="10129563" cy="71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0257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877178" y="2104143"/>
            <a:ext cx="843764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Quant à la terre, elle gémit, en attente d’une nouvelle approche qui reconnaisse qu’elle n’est pas une machine à produire mais une mère qui donne ce qu’elle a pour ses enfants. 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Bruno-Marie </a:t>
            </a:r>
            <a:r>
              <a:rPr lang="fr-FR" b="1" dirty="0" err="1">
                <a:solidFill>
                  <a:schemeClr val="bg1"/>
                </a:solidFill>
                <a:latin typeface="Titillium Web" panose="00000500000000000000" pitchFamily="2" charset="0"/>
              </a:rPr>
              <a:t>Duffé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Secrétaire du dicastère (Vatican) pour le service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 du développement humain intégral (de 2017 à 2021). 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6238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37959" y="2634258"/>
            <a:ext cx="10534691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10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JÉSUS EST DÉPOUILLÉ DE SES VÊTEMENTS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6562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F14E12-5826-4658-B067-E643EB5CC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89" y="-58723"/>
            <a:ext cx="10131022" cy="71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9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489253" y="2127560"/>
            <a:ext cx="921349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On dépouille de la parole. On dépouille de la vie en famille. On dépouille d’un pays, d’une culture. On dépouille aussi la terre qui nous soutient et nous fait vivre : déforestation, artificialisation des sols, disparition des espèces… 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Dignités piétinées… </a:t>
            </a:r>
          </a:p>
          <a:p>
            <a:pPr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Grégoire Catta </a:t>
            </a:r>
            <a:r>
              <a:rPr lang="fr-FR" b="1" dirty="0" err="1">
                <a:solidFill>
                  <a:schemeClr val="bg1"/>
                </a:solidFill>
                <a:latin typeface="Titillium Web" panose="00000500000000000000" pitchFamily="2" charset="0"/>
              </a:rPr>
              <a:t>sj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Théologien, directeur du Service national famille et société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 à la Conférence des évêques de France.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5558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34126" y="2604292"/>
            <a:ext cx="10534691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11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JÉSUS EST ATTACHÉ SUR LA CROIX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0989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FF20F5-960B-40A2-9636-7592B5A38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66" y="-58723"/>
            <a:ext cx="10131022" cy="71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74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489253" y="2127560"/>
            <a:ext cx="921349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Ne détournons pas nos yeux trop rapidement.   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Sa mort pointe du doigt nos manques de courage et d’engagements,   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Nos silences et nos lâchetés, nos manques d’audace   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Pour dénoncer l'intolérable, les injustices et les abus de nos sociétés.  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Bernard Holzer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Prêtre assomptionniste, missionnaire aux Philippines depuis 2005 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ancien secrétaire général du CCFD-Terre Solidaire. </a:t>
            </a:r>
            <a:r>
              <a:rPr lang="fr-FR" dirty="0">
                <a:solidFill>
                  <a:schemeClr val="bg1"/>
                </a:solidFill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10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34124" y="2624825"/>
            <a:ext cx="10534691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12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JÉSUS MEURT SUR LA CROIX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90447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8BBA45-2F50-4716-9ECC-2D69A6760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7" y="-58723"/>
            <a:ext cx="9881606" cy="697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153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489253" y="2127560"/>
            <a:ext cx="921349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Chaque oiseau blanc évoque pour moi la colombe qui apparut à Noé sur son arche après le déluge ; il fait écho à l’Esprit saint qui fut envoyé à Marie pour lui annoncer la Bonne Nouvelle ; s’impose comme symbole de paix et d’espérance dans la résurrection. </a:t>
            </a:r>
          </a:p>
          <a:p>
            <a:pPr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Ferrante Ferranti, 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Photographe et enseignant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8610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37959" y="2613719"/>
            <a:ext cx="10794717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13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JÉSUS EST DÉPOSÉ DE LA CROIX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87924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45A910-86E9-4F9E-98F3-8D3F89839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89" y="-58723"/>
            <a:ext cx="10131022" cy="71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184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583521" y="2146413"/>
            <a:ext cx="921349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Puissions-nous transformer la douleur du monde en chemin d’espérance où nous marchons côte à côte vers une terre de paix. </a:t>
            </a:r>
          </a:p>
          <a:p>
            <a:pPr algn="r" fontAlgn="base"/>
            <a:endParaRPr lang="fr-FR" dirty="0">
              <a:solidFill>
                <a:schemeClr val="bg1"/>
              </a:solidFill>
            </a:endParaRPr>
          </a:p>
          <a:p>
            <a:pPr algn="r" fontAlgn="base"/>
            <a:r>
              <a:rPr lang="fr-FR" b="1" dirty="0" err="1">
                <a:solidFill>
                  <a:schemeClr val="bg1"/>
                </a:solidFill>
              </a:rPr>
              <a:t>Marcela</a:t>
            </a:r>
            <a:r>
              <a:rPr lang="fr-FR" b="1" dirty="0">
                <a:solidFill>
                  <a:schemeClr val="bg1"/>
                </a:solidFill>
              </a:rPr>
              <a:t> </a:t>
            </a:r>
            <a:r>
              <a:rPr lang="fr-FR" b="1" dirty="0" err="1">
                <a:solidFill>
                  <a:schemeClr val="bg1"/>
                </a:solidFill>
              </a:rPr>
              <a:t>Villalobos</a:t>
            </a:r>
            <a:r>
              <a:rPr lang="fr-FR" b="1" dirty="0">
                <a:solidFill>
                  <a:schemeClr val="bg1"/>
                </a:solidFill>
              </a:rPr>
              <a:t> Cid</a:t>
            </a:r>
            <a:r>
              <a:rPr lang="fr-FR" dirty="0">
                <a:solidFill>
                  <a:schemeClr val="bg1"/>
                </a:solidFill>
              </a:rPr>
              <a:t>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</a:rPr>
              <a:t>Avocate, coordinatrice de réseaux et responsable de l’observatoire sociétal au sein du Service national mission et migrations à la Conférence des Évêques de France. 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8616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A798A6-B702-4F1C-85E1-ECADE73667D2}"/>
              </a:ext>
            </a:extLst>
          </p:cNvPr>
          <p:cNvSpPr txBox="1"/>
          <p:nvPr/>
        </p:nvSpPr>
        <p:spPr>
          <a:xfrm>
            <a:off x="834125" y="2596551"/>
            <a:ext cx="10534691" cy="1968488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STATION 14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9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Condensed BQ" pitchFamily="50" charset="0"/>
                <a:ea typeface="+mn-ea"/>
                <a:cs typeface="Arial"/>
              </a:rPr>
              <a:t>JÉSUS EST MIS AU SÉPULCRE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8821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8471B1-7E75-4C34-A988-E4EB871BE6FF}"/>
              </a:ext>
            </a:extLst>
          </p:cNvPr>
          <p:cNvSpPr/>
          <p:nvPr/>
        </p:nvSpPr>
        <p:spPr>
          <a:xfrm>
            <a:off x="-109056" y="-58723"/>
            <a:ext cx="12424096" cy="7155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813F2D-88F2-452E-95E9-F7E192D12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89" y="-58723"/>
            <a:ext cx="10131022" cy="71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0419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05E86A3-769B-407D-B3E4-A5EA59EB5B08}"/>
              </a:ext>
            </a:extLst>
          </p:cNvPr>
          <p:cNvSpPr/>
          <p:nvPr/>
        </p:nvSpPr>
        <p:spPr>
          <a:xfrm>
            <a:off x="8818187" y="244477"/>
            <a:ext cx="2724149" cy="12668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90DEB-32DA-4167-B49F-02549E54E2B2}"/>
              </a:ext>
            </a:extLst>
          </p:cNvPr>
          <p:cNvSpPr txBox="1"/>
          <p:nvPr/>
        </p:nvSpPr>
        <p:spPr>
          <a:xfrm>
            <a:off x="1489253" y="2127560"/>
            <a:ext cx="921349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 Nous n’avons d’autre avenir que partagé avec la totalité des humains et du vivant.  </a:t>
            </a:r>
          </a:p>
          <a:p>
            <a:pPr fontAlgn="base"/>
            <a:r>
              <a:rPr lang="fr-FR" sz="2800" b="1" i="1" dirty="0">
                <a:solidFill>
                  <a:schemeClr val="bg1"/>
                </a:solidFill>
                <a:latin typeface="Titillium Web" panose="00000500000000000000" pitchFamily="2" charset="0"/>
              </a:rPr>
              <a:t>La résurrection porte un nom : composer un monde en commun avec l’ensemble du vivant. </a:t>
            </a:r>
          </a:p>
          <a:p>
            <a:pPr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b="1" dirty="0">
                <a:solidFill>
                  <a:schemeClr val="bg1"/>
                </a:solidFill>
                <a:latin typeface="Titillium Web" panose="00000500000000000000" pitchFamily="2" charset="0"/>
              </a:rPr>
              <a:t>Gaël Giraud </a:t>
            </a:r>
            <a:r>
              <a:rPr lang="fr-FR" b="1" dirty="0" err="1">
                <a:solidFill>
                  <a:schemeClr val="bg1"/>
                </a:solidFill>
                <a:latin typeface="Titillium Web" panose="00000500000000000000" pitchFamily="2" charset="0"/>
              </a:rPr>
              <a:t>sj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 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Directeur de recherche au CNRS, et directeur du </a:t>
            </a:r>
          </a:p>
          <a:p>
            <a:pPr algn="r" fontAlgn="base"/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programme justice environnementale, Georgetown </a:t>
            </a:r>
            <a:r>
              <a:rPr lang="fr-FR" dirty="0" err="1">
                <a:solidFill>
                  <a:schemeClr val="bg1"/>
                </a:solidFill>
                <a:latin typeface="Titillium Web" panose="00000500000000000000" pitchFamily="2" charset="0"/>
              </a:rPr>
              <a:t>University</a:t>
            </a:r>
            <a:r>
              <a:rPr lang="fr-FR" dirty="0">
                <a:solidFill>
                  <a:schemeClr val="bg1"/>
                </a:solidFill>
                <a:latin typeface="Titillium Web" panose="00000500000000000000" pitchFamily="2" charset="0"/>
              </a:rPr>
              <a:t>. 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9965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6D863184-BE62-46F0-B83E-448B8A1C0B5C}"/>
              </a:ext>
            </a:extLst>
          </p:cNvPr>
          <p:cNvGrpSpPr/>
          <p:nvPr/>
        </p:nvGrpSpPr>
        <p:grpSpPr>
          <a:xfrm>
            <a:off x="5128589" y="2528557"/>
            <a:ext cx="6162261" cy="1800886"/>
            <a:chOff x="5128589" y="2429615"/>
            <a:chExt cx="6162261" cy="1800886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4974900-EC14-48DD-8FBB-FE4D6AE3600F}"/>
                </a:ext>
              </a:extLst>
            </p:cNvPr>
            <p:cNvSpPr txBox="1"/>
            <p:nvPr/>
          </p:nvSpPr>
          <p:spPr>
            <a:xfrm>
              <a:off x="5128589" y="2429615"/>
              <a:ext cx="6162261" cy="1165127"/>
            </a:xfrm>
            <a:prstGeom prst="rect">
              <a:avLst/>
            </a:prstGeom>
          </p:spPr>
          <p:txBody>
            <a:bodyPr vert="horz" wrap="square" lIns="0" tIns="245110" rIns="0" bIns="0" rtlCol="0">
              <a:spAutoFit/>
            </a:bodyPr>
            <a:lstStyle/>
            <a:p>
              <a:pPr marR="5080">
                <a:lnSpc>
                  <a:spcPts val="7000"/>
                </a:lnSpc>
              </a:pPr>
              <a:r>
                <a:rPr lang="fr-FR" sz="7200" dirty="0">
                  <a:solidFill>
                    <a:schemeClr val="bg1"/>
                  </a:solidFill>
                  <a:latin typeface="Futura Condensed BQ" pitchFamily="50" charset="0"/>
                  <a:cs typeface="Arial"/>
                </a:rPr>
                <a:t>MERCI </a:t>
              </a:r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78F7192D-536B-4108-9E5F-841B7AEBC422}"/>
                </a:ext>
              </a:extLst>
            </p:cNvPr>
            <p:cNvSpPr txBox="1"/>
            <p:nvPr/>
          </p:nvSpPr>
          <p:spPr>
            <a:xfrm>
              <a:off x="5128589" y="3429000"/>
              <a:ext cx="6162261" cy="801501"/>
            </a:xfrm>
            <a:prstGeom prst="rect">
              <a:avLst/>
            </a:prstGeom>
          </p:spPr>
          <p:txBody>
            <a:bodyPr vert="horz" wrap="square" lIns="0" tIns="245110" rIns="0" bIns="0" rtlCol="0">
              <a:spAutoFit/>
            </a:bodyPr>
            <a:lstStyle>
              <a:defPPr>
                <a:defRPr lang="fr-FR"/>
              </a:defPPr>
              <a:lvl1pPr marR="5080">
                <a:lnSpc>
                  <a:spcPts val="6000"/>
                </a:lnSpc>
                <a:defRPr sz="7200">
                  <a:solidFill>
                    <a:schemeClr val="bg1"/>
                  </a:solidFill>
                  <a:latin typeface="Futura Condensed BQ" pitchFamily="50" charset="0"/>
                  <a:cs typeface="Arial"/>
                </a:defRPr>
              </a:lvl1pPr>
            </a:lstStyle>
            <a:p>
              <a:pPr>
                <a:lnSpc>
                  <a:spcPct val="100000"/>
                </a:lnSpc>
              </a:pPr>
              <a:endParaRPr lang="fr-FR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110265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 PowerPoint_modèle" id="{DF473D05-0D0E-4429-B416-5197B04460B4}" vid="{EA515150-C219-493C-9C54-86694F8732E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F7F53CDF0A6B47836810F9B7D968FA" ma:contentTypeVersion="13" ma:contentTypeDescription="Crée un document." ma:contentTypeScope="" ma:versionID="94363c81b4a985d2e1ede3f4743c91cc">
  <xsd:schema xmlns:xsd="http://www.w3.org/2001/XMLSchema" xmlns:xs="http://www.w3.org/2001/XMLSchema" xmlns:p="http://schemas.microsoft.com/office/2006/metadata/properties" xmlns:ns3="4b025038-cd59-4737-a84f-2b0d073b5ddc" xmlns:ns4="e256e6a7-089d-45e5-bc65-0982d6651db7" targetNamespace="http://schemas.microsoft.com/office/2006/metadata/properties" ma:root="true" ma:fieldsID="17127180c02100c084aa13b90b5791ab" ns3:_="" ns4:_="">
    <xsd:import namespace="4b025038-cd59-4737-a84f-2b0d073b5ddc"/>
    <xsd:import namespace="e256e6a7-089d-45e5-bc65-0982d6651db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25038-cd59-4737-a84f-2b0d073b5d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6e6a7-089d-45e5-bc65-0982d6651db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17C263-4FE8-4BA4-B277-A349DBBCB7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025038-cd59-4737-a84f-2b0d073b5ddc"/>
    <ds:schemaRef ds:uri="e256e6a7-089d-45e5-bc65-0982d6651d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CE2DC8-F6D3-4416-A729-669297AC89C2}">
  <ds:schemaRefs>
    <ds:schemaRef ds:uri="e256e6a7-089d-45e5-bc65-0982d6651db7"/>
    <ds:schemaRef ds:uri="http://schemas.microsoft.com/office/infopath/2007/PartnerControls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4b025038-cd59-4737-a84f-2b0d073b5ddc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1FDB96E-1767-47C1-AA42-74949607D1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PowerPoint_modèle</Template>
  <TotalTime>89</TotalTime>
  <Words>999</Words>
  <Application>Microsoft Office PowerPoint</Application>
  <PresentationFormat>Grand écran</PresentationFormat>
  <Paragraphs>118</Paragraphs>
  <Slides>44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50" baseType="lpstr">
      <vt:lpstr>Arial</vt:lpstr>
      <vt:lpstr>Calibri</vt:lpstr>
      <vt:lpstr>Calibri Light</vt:lpstr>
      <vt:lpstr>Futura Condensed BQ</vt:lpstr>
      <vt:lpstr>Titillium Web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Delphine BELLANGER</dc:creator>
  <cp:lastModifiedBy>Sarah WOODROWPICOT</cp:lastModifiedBy>
  <cp:revision>9</cp:revision>
  <dcterms:created xsi:type="dcterms:W3CDTF">2022-01-19T14:49:59Z</dcterms:created>
  <dcterms:modified xsi:type="dcterms:W3CDTF">2022-01-19T17:10:33Z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0x010100B7F7F53CDF0A6B47836810F9B7D968FA</vt:lpwstr>
  </property>
</Properties>
</file>